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63" r:id="rId4"/>
    <p:sldId id="264" r:id="rId5"/>
    <p:sldId id="272" r:id="rId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A8D9768-8BEF-4A8E-C408-5F85D34EBBD2}" name="Charlie Carolina" initials="CC" userId="S::CharlieC@headquarters.mpfpr.com::aea71b3b-22b2-4f08-8baf-802eb258a889" providerId="AD"/>
  <p188:author id="{4515506A-EC05-3222-C4AA-C4D395F57057}" name="Hannah Grubbs" initials="HG" userId="S::hannahg@headquarters.mpfpr.com::58c76acd-3bfe-41c3-97e3-4cb1617eadd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5965"/>
    <a:srgbClr val="EEA936"/>
    <a:srgbClr val="017486"/>
    <a:srgbClr val="C98E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E168F0-BC82-2359-9167-0AD55D49E159}" v="3" dt="2026-02-05T19:49:27.588"/>
    <p1510:client id="{E4161531-F18B-43CC-61D7-18ABE610C7E5}" v="4" dt="2026-02-04T20:01:28.0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29" autoAdjust="0"/>
    <p:restoredTop sz="86395"/>
  </p:normalViewPr>
  <p:slideViewPr>
    <p:cSldViewPr snapToGrid="0">
      <p:cViewPr varScale="1">
        <p:scale>
          <a:sx n="125" d="100"/>
          <a:sy n="125" d="100"/>
        </p:scale>
        <p:origin x="384" y="1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748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A7BE8F-1B46-47C4-A083-1E04C0BEE1C6}" type="datetimeFigureOut">
              <a:rPr lang="en-US" smtClean="0"/>
              <a:t>2/9/26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1E000-48E2-419F-A1D5-BD4E47A6F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621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44534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rgbClr val="1B5965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0953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FA55BC4-4786-7B4E-8BAF-A3586674A43D}"/>
              </a:ext>
            </a:extLst>
          </p:cNvPr>
          <p:cNvSpPr/>
          <p:nvPr userDrawn="1"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0174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02A91F4-70B5-DB49-B05A-531C90E30252}"/>
              </a:ext>
            </a:extLst>
          </p:cNvPr>
          <p:cNvSpPr/>
          <p:nvPr userDrawn="1"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rgbClr val="EEA9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/>
          <a:lstStyle>
            <a:lvl1pPr marL="0">
              <a:defRPr>
                <a:solidFill>
                  <a:srgbClr val="1B5965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384048" indent="-182880"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D055F85-DF6E-F840-8400-331E3AEC1C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r>
              <a:rPr lang="en-US" spc="100" dirty="0"/>
              <a:t>SOLSTICE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66D72EF-0066-524F-B9D6-981AD6C86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/>
          <a:lstStyle/>
          <a:p>
            <a:endParaRPr lang="en-US" spc="100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AB51E0A-2E31-DE43-9104-BCE7C40EE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/>
          <a:lstStyle/>
          <a:p>
            <a:r>
              <a:rPr lang="en-US" sz="900" spc="100" dirty="0"/>
              <a:t>MARCH 2020</a:t>
            </a:r>
          </a:p>
        </p:txBody>
      </p:sp>
    </p:spTree>
    <p:extLst>
      <p:ext uri="{BB962C8B-B14F-4D97-AF65-F5344CB8AC3E}">
        <p14:creationId xmlns:p14="http://schemas.microsoft.com/office/powerpoint/2010/main" val="2467733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FA55BC4-4786-7B4E-8BAF-A3586674A43D}"/>
              </a:ext>
            </a:extLst>
          </p:cNvPr>
          <p:cNvSpPr/>
          <p:nvPr userDrawn="1"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0174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02A91F4-70B5-DB49-B05A-531C90E30252}"/>
              </a:ext>
            </a:extLst>
          </p:cNvPr>
          <p:cNvSpPr/>
          <p:nvPr userDrawn="1"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rgbClr val="EEA9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/>
          <a:lstStyle>
            <a:lvl1pPr marL="0">
              <a:defRPr>
                <a:solidFill>
                  <a:srgbClr val="1B5965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384048" indent="-182880"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D055F85-DF6E-F840-8400-331E3AEC1C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r>
              <a:rPr lang="en-US" spc="100" dirty="0"/>
              <a:t>SOLSTICE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66D72EF-0066-524F-B9D6-981AD6C86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/>
          <a:lstStyle/>
          <a:p>
            <a:endParaRPr lang="en-US" spc="100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AB51E0A-2E31-DE43-9104-BCE7C40EE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/>
          <a:lstStyle/>
          <a:p>
            <a:r>
              <a:rPr lang="en-US" sz="900" spc="100" dirty="0"/>
              <a:t>MARCH 2020</a:t>
            </a:r>
          </a:p>
        </p:txBody>
      </p:sp>
    </p:spTree>
    <p:extLst>
      <p:ext uri="{BB962C8B-B14F-4D97-AF65-F5344CB8AC3E}">
        <p14:creationId xmlns:p14="http://schemas.microsoft.com/office/powerpoint/2010/main" val="2997183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E8BC3C03-6E0C-6140-BD15-99DAE7C9E2B7}"/>
              </a:ext>
            </a:extLst>
          </p:cNvPr>
          <p:cNvSpPr/>
          <p:nvPr userDrawn="1"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0174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8AE2326-E12B-7A48-A62E-79EBC6D3D75B}"/>
              </a:ext>
            </a:extLst>
          </p:cNvPr>
          <p:cNvSpPr/>
          <p:nvPr userDrawn="1"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rgbClr val="EEA9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BC929C5-FB01-5546-8235-5CA3590EC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1952" y="286604"/>
            <a:ext cx="10058400" cy="1121252"/>
          </a:xfrm>
          <a:ln>
            <a:noFill/>
          </a:ln>
        </p:spPr>
        <p:txBody>
          <a:bodyPr/>
          <a:lstStyle>
            <a:lvl1pPr marL="0">
              <a:defRPr>
                <a:solidFill>
                  <a:srgbClr val="1B5965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61970387-5303-5247-B0F0-9C1FA4E256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r>
              <a:rPr lang="en-US" spc="100" dirty="0"/>
              <a:t>SOLSTICE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AA4C53D4-DA96-2043-9175-3BED3C6E7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/>
          <a:lstStyle/>
          <a:p>
            <a:endParaRPr lang="en-US" spc="100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61ADD445-CABE-674B-883C-5886AE669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/>
          <a:lstStyle/>
          <a:p>
            <a:r>
              <a:rPr lang="en-US" sz="900" spc="100" dirty="0"/>
              <a:t>MARCH 2020</a:t>
            </a:r>
          </a:p>
        </p:txBody>
      </p:sp>
    </p:spTree>
    <p:extLst>
      <p:ext uri="{BB962C8B-B14F-4D97-AF65-F5344CB8AC3E}">
        <p14:creationId xmlns:p14="http://schemas.microsoft.com/office/powerpoint/2010/main" val="1776274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54216AB-6C9D-3349-8603-FE9FB4A2E048}"/>
              </a:ext>
            </a:extLst>
          </p:cNvPr>
          <p:cNvSpPr/>
          <p:nvPr userDrawn="1"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0174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E16370C-4C3D-534D-BEBB-A94F2F343AC3}"/>
              </a:ext>
            </a:extLst>
          </p:cNvPr>
          <p:cNvSpPr/>
          <p:nvPr userDrawn="1"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rgbClr val="EEA9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9835" y="1846052"/>
            <a:ext cx="5094799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9835" y="2582334"/>
            <a:ext cx="5094799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19" y="1846052"/>
            <a:ext cx="5294245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19" y="2582334"/>
            <a:ext cx="5294245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F8C9D1E6-5036-B44D-9397-D3D08A0F08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r>
              <a:rPr lang="en-US" spc="100" dirty="0"/>
              <a:t>SOLSTICE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D6E5270D-28CE-1845-AF15-999C29DCC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/>
          <a:lstStyle/>
          <a:p>
            <a:endParaRPr lang="en-US" spc="100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E5DB15C-8389-1D41-9ACF-540F9C6AF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/>
          <a:lstStyle/>
          <a:p>
            <a:r>
              <a:rPr lang="en-US" sz="900" spc="100" dirty="0"/>
              <a:t>MARCH 2020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716B105C-A78D-5041-B290-71785F495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1952" y="286604"/>
            <a:ext cx="10058400" cy="1121252"/>
          </a:xfrm>
          <a:ln>
            <a:noFill/>
          </a:ln>
        </p:spPr>
        <p:txBody>
          <a:bodyPr/>
          <a:lstStyle>
            <a:lvl1pPr marL="0">
              <a:defRPr>
                <a:solidFill>
                  <a:srgbClr val="1B5965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22255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D666688-3C83-D04D-9814-A9CBD4B949B9}"/>
              </a:ext>
            </a:extLst>
          </p:cNvPr>
          <p:cNvSpPr/>
          <p:nvPr userDrawn="1"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0174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D1DA59A-4B9F-9249-80B9-F33581278EFF}"/>
              </a:ext>
            </a:extLst>
          </p:cNvPr>
          <p:cNvSpPr/>
          <p:nvPr userDrawn="1"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rgbClr val="EEA9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4F045EB9-42E5-7A48-8108-0DA13B548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r>
              <a:rPr lang="en-US" spc="100" dirty="0"/>
              <a:t>SOLSTICE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5C6F1F50-F5AD-3D4D-A90A-EE933C2C6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/>
          <a:lstStyle/>
          <a:p>
            <a:endParaRPr lang="en-US" spc="100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1C69EED0-5A93-814D-8C14-ADD08F053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/>
          <a:lstStyle/>
          <a:p>
            <a:r>
              <a:rPr lang="en-US" sz="900" spc="100" dirty="0"/>
              <a:t>MARCH 2020</a:t>
            </a:r>
          </a:p>
        </p:txBody>
      </p:sp>
    </p:spTree>
    <p:extLst>
      <p:ext uri="{BB962C8B-B14F-4D97-AF65-F5344CB8AC3E}">
        <p14:creationId xmlns:p14="http://schemas.microsoft.com/office/powerpoint/2010/main" val="1401047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D666688-3C83-D04D-9814-A9CBD4B949B9}"/>
              </a:ext>
            </a:extLst>
          </p:cNvPr>
          <p:cNvSpPr/>
          <p:nvPr userDrawn="1"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0174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D1DA59A-4B9F-9249-80B9-F33581278EFF}"/>
              </a:ext>
            </a:extLst>
          </p:cNvPr>
          <p:cNvSpPr/>
          <p:nvPr userDrawn="1"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rgbClr val="EEA9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4F045EB9-42E5-7A48-8108-0DA13B548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r>
              <a:rPr lang="en-US" spc="100" dirty="0"/>
              <a:t>SOLSTICE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5C6F1F50-F5AD-3D4D-A90A-EE933C2C6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/>
          <a:lstStyle/>
          <a:p>
            <a:endParaRPr lang="en-US" spc="100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1C69EED0-5A93-814D-8C14-ADD08F053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/>
          <a:lstStyle/>
          <a:p>
            <a:r>
              <a:rPr lang="en-US" sz="900" spc="100" dirty="0"/>
              <a:t>MARCH 2020</a:t>
            </a:r>
          </a:p>
        </p:txBody>
      </p:sp>
    </p:spTree>
    <p:extLst>
      <p:ext uri="{BB962C8B-B14F-4D97-AF65-F5344CB8AC3E}">
        <p14:creationId xmlns:p14="http://schemas.microsoft.com/office/powerpoint/2010/main" val="3896478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>
            <a:extLst>
              <a:ext uri="{FF2B5EF4-FFF2-40B4-BE49-F238E27FC236}">
                <a16:creationId xmlns:a16="http://schemas.microsoft.com/office/drawing/2014/main" id="{5AA41B0F-A0D7-074F-A618-447B9E07019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66800" y="2788554"/>
            <a:ext cx="10058400" cy="1280892"/>
          </a:xfrm>
          <a:ln>
            <a:noFill/>
          </a:ln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8000" spc="-50" baseline="0">
                <a:solidFill>
                  <a:srgbClr val="1B5965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4069386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73CE5339-276A-42EF-A889-3DFB664A3B6E}" type="datetimeFigureOut">
              <a:rPr lang="en-US" smtClean="0"/>
              <a:t>2/9/26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1D30651-2CDF-4DAA-90A4-DBA90A67D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676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1952" y="286604"/>
            <a:ext cx="10058400" cy="1121252"/>
          </a:xfrm>
          <a:prstGeom prst="rect">
            <a:avLst/>
          </a:prstGeom>
          <a:ln>
            <a:solidFill>
              <a:srgbClr val="1B5965"/>
            </a:solidFill>
          </a:ln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3392" y="1689323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3CE5339-276A-42EF-A889-3DFB664A3B6E}" type="datetimeFigureOut">
              <a:rPr lang="en-US" smtClean="0"/>
              <a:t>2/9/26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1D30651-2CDF-4DAA-90A4-DBA90A67DEC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>
            <a:cxnSpLocks/>
          </p:cNvCxnSpPr>
          <p:nvPr userDrawn="1"/>
        </p:nvCxnSpPr>
        <p:spPr>
          <a:xfrm flipV="1">
            <a:off x="678379" y="1405450"/>
            <a:ext cx="10835242" cy="7704"/>
          </a:xfrm>
          <a:prstGeom prst="line">
            <a:avLst/>
          </a:prstGeom>
          <a:ln w="19050">
            <a:solidFill>
              <a:srgbClr val="1B596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1397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9" r:id="rId3"/>
    <p:sldLayoutId id="2147483664" r:id="rId4"/>
    <p:sldLayoutId id="2147483665" r:id="rId5"/>
    <p:sldLayoutId id="2147483666" r:id="rId6"/>
    <p:sldLayoutId id="2147483670" r:id="rId7"/>
    <p:sldLayoutId id="2147483667" r:id="rId8"/>
    <p:sldLayoutId id="2147483668" r:id="rId9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ln>
            <a:noFill/>
          </a:ln>
          <a:solidFill>
            <a:srgbClr val="1B5965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logo with a circle and text&#10;&#10;AI-generated content may be incorrect.">
            <a:extLst>
              <a:ext uri="{FF2B5EF4-FFF2-40B4-BE49-F238E27FC236}">
                <a16:creationId xmlns:a16="http://schemas.microsoft.com/office/drawing/2014/main" id="{4837798F-07EE-4957-402A-A22415FA02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5406" y="1458920"/>
            <a:ext cx="5521188" cy="309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121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A36E3-B8C0-4703-ACDB-84149645E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</a:t>
            </a: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2067BFE-597B-E24A-AA44-A3B034495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pc="100" dirty="0"/>
              <a:t>SOLSTICE</a:t>
            </a: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3127D6B4-5930-D84E-9079-A8D9DD61E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pc="100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1D69FEB4-E543-D840-8B9F-596DDFD96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900" spc="100" dirty="0"/>
              <a:t>MARCH 2020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C4434DE-0453-4D1B-981E-04D6DE248E36}"/>
              </a:ext>
            </a:extLst>
          </p:cNvPr>
          <p:cNvSpPr/>
          <p:nvPr/>
        </p:nvSpPr>
        <p:spPr>
          <a:xfrm>
            <a:off x="1926054" y="2460694"/>
            <a:ext cx="8339892" cy="2136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i="1" dirty="0">
                <a:latin typeface="Arial,Italic"/>
              </a:rPr>
              <a:t>Italics</a:t>
            </a:r>
          </a:p>
          <a:p>
            <a:pPr algn="ctr">
              <a:lnSpc>
                <a:spcPct val="150000"/>
              </a:lnSpc>
            </a:pPr>
            <a:r>
              <a:rPr lang="en-US" sz="4000" dirty="0">
                <a:latin typeface="Arial" panose="020B0604020202020204" pitchFamily="34" charset="0"/>
              </a:rPr>
              <a:t>Title</a:t>
            </a:r>
          </a:p>
          <a:p>
            <a:pPr algn="ctr">
              <a:lnSpc>
                <a:spcPct val="150000"/>
              </a:lnSpc>
            </a:pPr>
            <a:r>
              <a:rPr lang="en-US" sz="2800" dirty="0">
                <a:latin typeface="Arial" panose="020B0604020202020204" pitchFamily="34" charset="0"/>
              </a:rPr>
              <a:t>Subtitle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34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894B2D-F343-47DD-BB16-60440ABC0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01217"/>
            <a:ext cx="10058400" cy="4023360"/>
          </a:xfrm>
        </p:spPr>
        <p:txBody>
          <a:bodyPr>
            <a:normAutofit/>
          </a:bodyPr>
          <a:lstStyle/>
          <a:p>
            <a:pPr marL="0" indent="0">
              <a:lnSpc>
                <a:spcPct val="125000"/>
              </a:lnSpc>
              <a:buNone/>
            </a:pPr>
            <a:r>
              <a:rPr lang="en-US" sz="3200" dirty="0">
                <a:solidFill>
                  <a:schemeClr val="tx1"/>
                </a:solidFill>
              </a:rPr>
              <a:t>Copy goes here:</a:t>
            </a:r>
          </a:p>
          <a:p>
            <a:pPr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/>
                </a:solidFill>
              </a:rPr>
              <a:t> Bullet 1</a:t>
            </a:r>
          </a:p>
          <a:p>
            <a:pPr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/>
                </a:solidFill>
              </a:rPr>
              <a:t> Bullet 2</a:t>
            </a:r>
          </a:p>
          <a:p>
            <a:pPr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/>
                </a:solidFill>
              </a:rPr>
              <a:t> Bullet 3</a:t>
            </a:r>
          </a:p>
          <a:p>
            <a:pPr marL="0" indent="0">
              <a:lnSpc>
                <a:spcPct val="125000"/>
              </a:lnSpc>
              <a:buNone/>
            </a:pP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4" name="Title 4">
            <a:extLst>
              <a:ext uri="{FF2B5EF4-FFF2-40B4-BE49-F238E27FC236}">
                <a16:creationId xmlns:a16="http://schemas.microsoft.com/office/drawing/2014/main" id="{5B6AF710-9DD2-C543-8491-FE35F5DC190C}"/>
              </a:ext>
            </a:extLst>
          </p:cNvPr>
          <p:cNvSpPr txBox="1">
            <a:spLocks/>
          </p:cNvSpPr>
          <p:nvPr/>
        </p:nvSpPr>
        <p:spPr>
          <a:xfrm>
            <a:off x="591952" y="286604"/>
            <a:ext cx="10058400" cy="11212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pc="0" dirty="0">
                <a:solidFill>
                  <a:srgbClr val="1B5965"/>
                </a:solidFill>
              </a:rPr>
              <a:t>Title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F37585EA-0F6C-494F-A1B1-88608DBC08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</p:spPr>
        <p:txBody>
          <a:bodyPr/>
          <a:lstStyle/>
          <a:p>
            <a:r>
              <a:rPr lang="en-US" spc="100" dirty="0"/>
              <a:t>SOLSTICE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C87EF8D1-7FBE-CF42-81A2-8A158C0CD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</p:spPr>
        <p:txBody>
          <a:bodyPr/>
          <a:lstStyle/>
          <a:p>
            <a:endParaRPr lang="en-US" spc="100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CF78CE5F-520E-5147-90FE-BA7C8F423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/>
          <a:lstStyle/>
          <a:p>
            <a:r>
              <a:rPr lang="en-US" sz="900" spc="100" dirty="0"/>
              <a:t>MARCH 2020</a:t>
            </a:r>
          </a:p>
        </p:txBody>
      </p:sp>
    </p:spTree>
    <p:extLst>
      <p:ext uri="{BB962C8B-B14F-4D97-AF65-F5344CB8AC3E}">
        <p14:creationId xmlns:p14="http://schemas.microsoft.com/office/powerpoint/2010/main" val="1611888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41FBB60-2905-F541-856B-7C2B7D07D360}"/>
              </a:ext>
            </a:extLst>
          </p:cNvPr>
          <p:cNvSpPr txBox="1">
            <a:spLocks/>
          </p:cNvSpPr>
          <p:nvPr/>
        </p:nvSpPr>
        <p:spPr>
          <a:xfrm>
            <a:off x="591952" y="286604"/>
            <a:ext cx="10058400" cy="11212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pc="0" dirty="0">
                <a:solidFill>
                  <a:srgbClr val="1B5965"/>
                </a:solidFill>
              </a:rPr>
              <a:t>Title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F339E42-B605-3141-886A-DFBF6E5B7C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</p:spPr>
        <p:txBody>
          <a:bodyPr/>
          <a:lstStyle/>
          <a:p>
            <a:r>
              <a:rPr lang="en-US" spc="100" dirty="0"/>
              <a:t>SOLSTICE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0CFABA8-0F5C-4142-BB58-51048B1FB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</p:spPr>
        <p:txBody>
          <a:bodyPr/>
          <a:lstStyle/>
          <a:p>
            <a:endParaRPr lang="en-US" spc="100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D2FC260-BEFA-4A49-9915-F003FB53F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/>
          <a:lstStyle/>
          <a:p>
            <a:r>
              <a:rPr lang="en-US" sz="900" spc="100" dirty="0"/>
              <a:t>MARCH 2020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C70F3F3-C565-4E8B-AF5D-05B00A64C4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01217"/>
            <a:ext cx="10058400" cy="4023360"/>
          </a:xfrm>
        </p:spPr>
        <p:txBody>
          <a:bodyPr>
            <a:normAutofit/>
          </a:bodyPr>
          <a:lstStyle/>
          <a:p>
            <a:pPr marL="0" indent="0">
              <a:lnSpc>
                <a:spcPct val="125000"/>
              </a:lnSpc>
              <a:buNone/>
            </a:pPr>
            <a:r>
              <a:rPr lang="en-US" sz="3200" dirty="0">
                <a:solidFill>
                  <a:schemeClr val="tx1"/>
                </a:solidFill>
              </a:rPr>
              <a:t> Copy and Talking Points</a:t>
            </a:r>
          </a:p>
        </p:txBody>
      </p:sp>
    </p:spTree>
    <p:extLst>
      <p:ext uri="{BB962C8B-B14F-4D97-AF65-F5344CB8AC3E}">
        <p14:creationId xmlns:p14="http://schemas.microsoft.com/office/powerpoint/2010/main" val="2778734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3B1C2-C467-4078-BC2A-7B1FFEAA38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Thank You!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A1763-C3D3-0746-B230-143AC14C3C2D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0" y="6459538"/>
            <a:ext cx="2473325" cy="365125"/>
          </a:xfrm>
        </p:spPr>
        <p:txBody>
          <a:bodyPr/>
          <a:lstStyle/>
          <a:p>
            <a:r>
              <a:rPr lang="en-US" spc="100" dirty="0"/>
              <a:t>SOLSTICE SENIOR LIVING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52D0D4-EB80-3C41-867F-64DF9A5D0340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7369175" y="6459538"/>
            <a:ext cx="4822825" cy="365125"/>
          </a:xfrm>
        </p:spPr>
        <p:txBody>
          <a:bodyPr/>
          <a:lstStyle/>
          <a:p>
            <a:r>
              <a:rPr lang="en-US" spc="100" dirty="0"/>
              <a:t>Gold key club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63C8E7-C340-684D-9BC4-7784B8FA75D1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0880725" y="6459538"/>
            <a:ext cx="1311275" cy="365125"/>
          </a:xfrm>
        </p:spPr>
        <p:txBody>
          <a:bodyPr/>
          <a:lstStyle/>
          <a:p>
            <a:r>
              <a:rPr lang="en-US" sz="900" spc="100" dirty="0"/>
              <a:t>MARCH 2020</a:t>
            </a:r>
          </a:p>
        </p:txBody>
      </p:sp>
    </p:spTree>
    <p:extLst>
      <p:ext uri="{BB962C8B-B14F-4D97-AF65-F5344CB8AC3E}">
        <p14:creationId xmlns:p14="http://schemas.microsoft.com/office/powerpoint/2010/main" val="295815738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2354</TotalTime>
  <Words>44</Words>
  <Application>Microsoft Macintosh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Arial,Italic</vt:lpstr>
      <vt:lpstr>Calibri</vt:lpstr>
      <vt:lpstr>Retrospect</vt:lpstr>
      <vt:lpstr>PowerPoint Presentation</vt:lpstr>
      <vt:lpstr>TITLE</vt:lpstr>
      <vt:lpstr>PowerPoint Presentation</vt:lpstr>
      <vt:lpstr>PowerPoint Presentation</vt:lpstr>
      <vt:lpstr>Thank You!</vt:lpstr>
    </vt:vector>
  </TitlesOfParts>
  <Company>MP&amp;F PR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Solstice Senior Living at Las Cruces</dc:title>
  <dc:creator>Maggie McBrayer</dc:creator>
  <cp:lastModifiedBy>Charlie Carolina</cp:lastModifiedBy>
  <cp:revision>57</cp:revision>
  <cp:lastPrinted>2018-07-26T16:02:02Z</cp:lastPrinted>
  <dcterms:created xsi:type="dcterms:W3CDTF">2018-07-26T12:25:33Z</dcterms:created>
  <dcterms:modified xsi:type="dcterms:W3CDTF">2026-02-09T18:34:56Z</dcterms:modified>
</cp:coreProperties>
</file>