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72"/>
    <p:restoredTop sz="94673"/>
  </p:normalViewPr>
  <p:slideViewPr>
    <p:cSldViewPr>
      <p:cViewPr varScale="1">
        <p:scale>
          <a:sx n="73" d="100"/>
          <a:sy n="73" d="100"/>
        </p:scale>
        <p:origin x="224" y="3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235" y="24261"/>
            <a:ext cx="20093629" cy="1127905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376951"/>
            <a:ext cx="6068060" cy="1151890"/>
          </a:xfrm>
          <a:custGeom>
            <a:avLst/>
            <a:gdLst/>
            <a:ahLst/>
            <a:cxnLst/>
            <a:rect l="l" t="t" r="r" b="b"/>
            <a:pathLst>
              <a:path w="6068060" h="1151890">
                <a:moveTo>
                  <a:pt x="6067878" y="0"/>
                </a:moveTo>
                <a:lnTo>
                  <a:pt x="0" y="0"/>
                </a:lnTo>
                <a:lnTo>
                  <a:pt x="0" y="1151797"/>
                </a:lnTo>
                <a:lnTo>
                  <a:pt x="6067878" y="1151797"/>
                </a:lnTo>
                <a:lnTo>
                  <a:pt x="6067878" y="0"/>
                </a:lnTo>
                <a:close/>
              </a:path>
            </a:pathLst>
          </a:custGeom>
          <a:solidFill>
            <a:srgbClr val="00A2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723790" y="3064575"/>
            <a:ext cx="800100" cy="0"/>
          </a:xfrm>
          <a:custGeom>
            <a:avLst/>
            <a:gdLst/>
            <a:ahLst/>
            <a:cxnLst/>
            <a:rect l="l" t="t" r="r" b="b"/>
            <a:pathLst>
              <a:path w="800100">
                <a:moveTo>
                  <a:pt x="0" y="0"/>
                </a:moveTo>
                <a:lnTo>
                  <a:pt x="800048" y="0"/>
                </a:lnTo>
              </a:path>
            </a:pathLst>
          </a:custGeom>
          <a:ln w="73296">
            <a:solidFill>
              <a:srgbClr val="1A596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5414331" y="2962761"/>
            <a:ext cx="109855" cy="203835"/>
          </a:xfrm>
          <a:custGeom>
            <a:avLst/>
            <a:gdLst/>
            <a:ahLst/>
            <a:cxnLst/>
            <a:rect l="l" t="t" r="r" b="b"/>
            <a:pathLst>
              <a:path w="109854" h="203835">
                <a:moveTo>
                  <a:pt x="0" y="0"/>
                </a:moveTo>
                <a:lnTo>
                  <a:pt x="109514" y="101818"/>
                </a:lnTo>
                <a:lnTo>
                  <a:pt x="0" y="203627"/>
                </a:lnTo>
              </a:path>
            </a:pathLst>
          </a:custGeom>
          <a:ln w="73296">
            <a:solidFill>
              <a:srgbClr val="1A596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9519725" y="3064575"/>
            <a:ext cx="800100" cy="0"/>
          </a:xfrm>
          <a:custGeom>
            <a:avLst/>
            <a:gdLst/>
            <a:ahLst/>
            <a:cxnLst/>
            <a:rect l="l" t="t" r="r" b="b"/>
            <a:pathLst>
              <a:path w="800100">
                <a:moveTo>
                  <a:pt x="0" y="0"/>
                </a:moveTo>
                <a:lnTo>
                  <a:pt x="800048" y="0"/>
                </a:lnTo>
              </a:path>
            </a:pathLst>
          </a:custGeom>
          <a:ln w="73296">
            <a:solidFill>
              <a:srgbClr val="1A596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0210265" y="2962761"/>
            <a:ext cx="109855" cy="203835"/>
          </a:xfrm>
          <a:custGeom>
            <a:avLst/>
            <a:gdLst/>
            <a:ahLst/>
            <a:cxnLst/>
            <a:rect l="l" t="t" r="r" b="b"/>
            <a:pathLst>
              <a:path w="109854" h="203835">
                <a:moveTo>
                  <a:pt x="0" y="0"/>
                </a:moveTo>
                <a:lnTo>
                  <a:pt x="109514" y="101818"/>
                </a:lnTo>
                <a:lnTo>
                  <a:pt x="0" y="203627"/>
                </a:lnTo>
              </a:path>
            </a:pathLst>
          </a:custGeom>
          <a:ln w="73296">
            <a:solidFill>
              <a:srgbClr val="1A596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4315657" y="3064575"/>
            <a:ext cx="800100" cy="0"/>
          </a:xfrm>
          <a:custGeom>
            <a:avLst/>
            <a:gdLst/>
            <a:ahLst/>
            <a:cxnLst/>
            <a:rect l="l" t="t" r="r" b="b"/>
            <a:pathLst>
              <a:path w="800100">
                <a:moveTo>
                  <a:pt x="0" y="0"/>
                </a:moveTo>
                <a:lnTo>
                  <a:pt x="800048" y="0"/>
                </a:lnTo>
              </a:path>
            </a:pathLst>
          </a:custGeom>
          <a:ln w="73296">
            <a:solidFill>
              <a:srgbClr val="1A596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5006200" y="2962761"/>
            <a:ext cx="109855" cy="203835"/>
          </a:xfrm>
          <a:custGeom>
            <a:avLst/>
            <a:gdLst/>
            <a:ahLst/>
            <a:cxnLst/>
            <a:rect l="l" t="t" r="r" b="b"/>
            <a:pathLst>
              <a:path w="109855" h="203835">
                <a:moveTo>
                  <a:pt x="0" y="0"/>
                </a:moveTo>
                <a:lnTo>
                  <a:pt x="109504" y="101818"/>
                </a:lnTo>
                <a:lnTo>
                  <a:pt x="0" y="203627"/>
                </a:lnTo>
              </a:path>
            </a:pathLst>
          </a:custGeom>
          <a:ln w="73296">
            <a:solidFill>
              <a:srgbClr val="1A596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7233103" y="4076398"/>
            <a:ext cx="0" cy="802640"/>
          </a:xfrm>
          <a:custGeom>
            <a:avLst/>
            <a:gdLst/>
            <a:ahLst/>
            <a:cxnLst/>
            <a:rect l="l" t="t" r="r" b="b"/>
            <a:pathLst>
              <a:path h="802639">
                <a:moveTo>
                  <a:pt x="0" y="0"/>
                </a:moveTo>
                <a:lnTo>
                  <a:pt x="0" y="802572"/>
                </a:lnTo>
              </a:path>
            </a:pathLst>
          </a:custGeom>
          <a:ln w="73296">
            <a:solidFill>
              <a:srgbClr val="1A596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7131292" y="4769463"/>
            <a:ext cx="203835" cy="109855"/>
          </a:xfrm>
          <a:custGeom>
            <a:avLst/>
            <a:gdLst/>
            <a:ahLst/>
            <a:cxnLst/>
            <a:rect l="l" t="t" r="r" b="b"/>
            <a:pathLst>
              <a:path w="203834" h="109854">
                <a:moveTo>
                  <a:pt x="203627" y="0"/>
                </a:moveTo>
                <a:lnTo>
                  <a:pt x="101808" y="109514"/>
                </a:lnTo>
                <a:lnTo>
                  <a:pt x="0" y="0"/>
                </a:lnTo>
              </a:path>
            </a:pathLst>
          </a:custGeom>
          <a:ln w="73296">
            <a:solidFill>
              <a:srgbClr val="1A596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998551" y="2053311"/>
            <a:ext cx="3729990" cy="2023110"/>
          </a:xfrm>
          <a:custGeom>
            <a:avLst/>
            <a:gdLst/>
            <a:ahLst/>
            <a:cxnLst/>
            <a:rect l="l" t="t" r="r" b="b"/>
            <a:pathLst>
              <a:path w="3729990" h="2023110">
                <a:moveTo>
                  <a:pt x="3385488" y="0"/>
                </a:moveTo>
                <a:lnTo>
                  <a:pt x="344146" y="0"/>
                </a:lnTo>
                <a:lnTo>
                  <a:pt x="297511" y="3147"/>
                </a:lnTo>
                <a:lnTo>
                  <a:pt x="252764" y="12314"/>
                </a:lnTo>
                <a:lnTo>
                  <a:pt x="210317" y="27087"/>
                </a:lnTo>
                <a:lnTo>
                  <a:pt x="170583" y="47053"/>
                </a:lnTo>
                <a:lnTo>
                  <a:pt x="133977" y="71799"/>
                </a:lnTo>
                <a:lnTo>
                  <a:pt x="100911" y="100911"/>
                </a:lnTo>
                <a:lnTo>
                  <a:pt x="71799" y="133977"/>
                </a:lnTo>
                <a:lnTo>
                  <a:pt x="47053" y="170583"/>
                </a:lnTo>
                <a:lnTo>
                  <a:pt x="27087" y="210317"/>
                </a:lnTo>
                <a:lnTo>
                  <a:pt x="12314" y="252764"/>
                </a:lnTo>
                <a:lnTo>
                  <a:pt x="3147" y="297511"/>
                </a:lnTo>
                <a:lnTo>
                  <a:pt x="0" y="344146"/>
                </a:lnTo>
                <a:lnTo>
                  <a:pt x="0" y="1678378"/>
                </a:lnTo>
                <a:lnTo>
                  <a:pt x="3147" y="1725013"/>
                </a:lnTo>
                <a:lnTo>
                  <a:pt x="12314" y="1769760"/>
                </a:lnTo>
                <a:lnTo>
                  <a:pt x="27087" y="1812207"/>
                </a:lnTo>
                <a:lnTo>
                  <a:pt x="47053" y="1851940"/>
                </a:lnTo>
                <a:lnTo>
                  <a:pt x="71799" y="1888547"/>
                </a:lnTo>
                <a:lnTo>
                  <a:pt x="100911" y="1921612"/>
                </a:lnTo>
                <a:lnTo>
                  <a:pt x="133977" y="1950725"/>
                </a:lnTo>
                <a:lnTo>
                  <a:pt x="170583" y="1975471"/>
                </a:lnTo>
                <a:lnTo>
                  <a:pt x="210317" y="1995437"/>
                </a:lnTo>
                <a:lnTo>
                  <a:pt x="252764" y="2010210"/>
                </a:lnTo>
                <a:lnTo>
                  <a:pt x="297511" y="2019377"/>
                </a:lnTo>
                <a:lnTo>
                  <a:pt x="344146" y="2022524"/>
                </a:lnTo>
                <a:lnTo>
                  <a:pt x="3385488" y="2022524"/>
                </a:lnTo>
                <a:lnTo>
                  <a:pt x="3432123" y="2019377"/>
                </a:lnTo>
                <a:lnTo>
                  <a:pt x="3476871" y="2010210"/>
                </a:lnTo>
                <a:lnTo>
                  <a:pt x="3519318" y="1995437"/>
                </a:lnTo>
                <a:lnTo>
                  <a:pt x="3559051" y="1975471"/>
                </a:lnTo>
                <a:lnTo>
                  <a:pt x="3595657" y="1950725"/>
                </a:lnTo>
                <a:lnTo>
                  <a:pt x="3628723" y="1921612"/>
                </a:lnTo>
                <a:lnTo>
                  <a:pt x="3657835" y="1888547"/>
                </a:lnTo>
                <a:lnTo>
                  <a:pt x="3682581" y="1851940"/>
                </a:lnTo>
                <a:lnTo>
                  <a:pt x="3702547" y="1812207"/>
                </a:lnTo>
                <a:lnTo>
                  <a:pt x="3717320" y="1769760"/>
                </a:lnTo>
                <a:lnTo>
                  <a:pt x="3726487" y="1725013"/>
                </a:lnTo>
                <a:lnTo>
                  <a:pt x="3729635" y="1678378"/>
                </a:lnTo>
                <a:lnTo>
                  <a:pt x="3729635" y="344146"/>
                </a:lnTo>
                <a:lnTo>
                  <a:pt x="3726487" y="297511"/>
                </a:lnTo>
                <a:lnTo>
                  <a:pt x="3717320" y="252764"/>
                </a:lnTo>
                <a:lnTo>
                  <a:pt x="3702547" y="210317"/>
                </a:lnTo>
                <a:lnTo>
                  <a:pt x="3682581" y="170583"/>
                </a:lnTo>
                <a:lnTo>
                  <a:pt x="3657835" y="133977"/>
                </a:lnTo>
                <a:lnTo>
                  <a:pt x="3628723" y="100911"/>
                </a:lnTo>
                <a:lnTo>
                  <a:pt x="3595657" y="71799"/>
                </a:lnTo>
                <a:lnTo>
                  <a:pt x="3559051" y="47053"/>
                </a:lnTo>
                <a:lnTo>
                  <a:pt x="3519318" y="27087"/>
                </a:lnTo>
                <a:lnTo>
                  <a:pt x="3476871" y="12314"/>
                </a:lnTo>
                <a:lnTo>
                  <a:pt x="3432123" y="3147"/>
                </a:lnTo>
                <a:lnTo>
                  <a:pt x="33854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58112" y="2434628"/>
            <a:ext cx="3009087" cy="1210524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40"/>
              </a:spcBef>
            </a:pPr>
            <a:r>
              <a:rPr sz="2300" b="1" spc="85" dirty="0">
                <a:solidFill>
                  <a:srgbClr val="00A2B1"/>
                </a:solidFill>
                <a:latin typeface="Montserrat" pitchFamily="2" charset="77"/>
                <a:cs typeface="Arial"/>
              </a:rPr>
              <a:t>BSD</a:t>
            </a:r>
            <a:endParaRPr sz="2300" dirty="0">
              <a:latin typeface="Montserrat" pitchFamily="2" charset="77"/>
              <a:cs typeface="Arial"/>
            </a:endParaRPr>
          </a:p>
          <a:p>
            <a:pPr marL="12700" marR="5080" algn="ctr">
              <a:lnSpc>
                <a:spcPct val="125000"/>
              </a:lnSpc>
              <a:spcBef>
                <a:spcPts val="220"/>
              </a:spcBef>
            </a:pPr>
            <a:r>
              <a:rPr sz="1450" dirty="0">
                <a:solidFill>
                  <a:srgbClr val="1A5965"/>
                </a:solidFill>
                <a:latin typeface="Montserrat" pitchFamily="2" charset="77"/>
                <a:cs typeface="Arial"/>
              </a:rPr>
              <a:t>Ensures Unit-Turn Checklist is completed, and apartments are rent ready for tours.</a:t>
            </a:r>
            <a:endParaRPr sz="1450" dirty="0">
              <a:latin typeface="Montserrat" pitchFamily="2" charset="77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977596" y="2032356"/>
            <a:ext cx="18120360" cy="2065020"/>
            <a:chOff x="977596" y="2032356"/>
            <a:chExt cx="18120360" cy="2065020"/>
          </a:xfrm>
        </p:grpSpPr>
        <p:sp>
          <p:nvSpPr>
            <p:cNvPr id="4" name="object 4"/>
            <p:cNvSpPr/>
            <p:nvPr/>
          </p:nvSpPr>
          <p:spPr>
            <a:xfrm>
              <a:off x="998551" y="2053311"/>
              <a:ext cx="3729990" cy="2023110"/>
            </a:xfrm>
            <a:custGeom>
              <a:avLst/>
              <a:gdLst/>
              <a:ahLst/>
              <a:cxnLst/>
              <a:rect l="l" t="t" r="r" b="b"/>
              <a:pathLst>
                <a:path w="3729990" h="2023110">
                  <a:moveTo>
                    <a:pt x="344146" y="0"/>
                  </a:move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1678378"/>
                  </a:lnTo>
                  <a:lnTo>
                    <a:pt x="3147" y="1725013"/>
                  </a:lnTo>
                  <a:lnTo>
                    <a:pt x="12314" y="1769760"/>
                  </a:lnTo>
                  <a:lnTo>
                    <a:pt x="27087" y="1812207"/>
                  </a:lnTo>
                  <a:lnTo>
                    <a:pt x="47053" y="1851940"/>
                  </a:lnTo>
                  <a:lnTo>
                    <a:pt x="71799" y="1888547"/>
                  </a:lnTo>
                  <a:lnTo>
                    <a:pt x="100911" y="1921612"/>
                  </a:lnTo>
                  <a:lnTo>
                    <a:pt x="133977" y="1950725"/>
                  </a:lnTo>
                  <a:lnTo>
                    <a:pt x="170583" y="1975471"/>
                  </a:lnTo>
                  <a:lnTo>
                    <a:pt x="210317" y="1995437"/>
                  </a:lnTo>
                  <a:lnTo>
                    <a:pt x="252764" y="2010210"/>
                  </a:lnTo>
                  <a:lnTo>
                    <a:pt x="297511" y="2019377"/>
                  </a:lnTo>
                  <a:lnTo>
                    <a:pt x="344146" y="2022524"/>
                  </a:lnTo>
                  <a:lnTo>
                    <a:pt x="3385488" y="2022524"/>
                  </a:lnTo>
                  <a:lnTo>
                    <a:pt x="3432123" y="2019377"/>
                  </a:lnTo>
                  <a:lnTo>
                    <a:pt x="3476871" y="2010210"/>
                  </a:lnTo>
                  <a:lnTo>
                    <a:pt x="3519318" y="1995437"/>
                  </a:lnTo>
                  <a:lnTo>
                    <a:pt x="3559051" y="1975471"/>
                  </a:lnTo>
                  <a:lnTo>
                    <a:pt x="3595657" y="1950725"/>
                  </a:lnTo>
                  <a:lnTo>
                    <a:pt x="3628723" y="1921612"/>
                  </a:lnTo>
                  <a:lnTo>
                    <a:pt x="3657835" y="1888547"/>
                  </a:lnTo>
                  <a:lnTo>
                    <a:pt x="3682581" y="1851940"/>
                  </a:lnTo>
                  <a:lnTo>
                    <a:pt x="3702547" y="1812207"/>
                  </a:lnTo>
                  <a:lnTo>
                    <a:pt x="3717320" y="1769760"/>
                  </a:lnTo>
                  <a:lnTo>
                    <a:pt x="3726487" y="1725013"/>
                  </a:lnTo>
                  <a:lnTo>
                    <a:pt x="3729635" y="1678378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lnTo>
                    <a:pt x="344146" y="0"/>
                  </a:lnTo>
                  <a:close/>
                </a:path>
              </a:pathLst>
            </a:custGeom>
            <a:ln w="41883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5368284" y="2053311"/>
              <a:ext cx="3729990" cy="2023110"/>
            </a:xfrm>
            <a:custGeom>
              <a:avLst/>
              <a:gdLst/>
              <a:ahLst/>
              <a:cxnLst/>
              <a:rect l="l" t="t" r="r" b="b"/>
              <a:pathLst>
                <a:path w="3729990" h="2023110">
                  <a:moveTo>
                    <a:pt x="3385488" y="0"/>
                  </a:moveTo>
                  <a:lnTo>
                    <a:pt x="344146" y="0"/>
                  </a:ln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1678378"/>
                  </a:lnTo>
                  <a:lnTo>
                    <a:pt x="3147" y="1725013"/>
                  </a:lnTo>
                  <a:lnTo>
                    <a:pt x="12314" y="1769760"/>
                  </a:lnTo>
                  <a:lnTo>
                    <a:pt x="27087" y="1812207"/>
                  </a:lnTo>
                  <a:lnTo>
                    <a:pt x="47053" y="1851940"/>
                  </a:lnTo>
                  <a:lnTo>
                    <a:pt x="71799" y="1888547"/>
                  </a:lnTo>
                  <a:lnTo>
                    <a:pt x="100911" y="1921612"/>
                  </a:lnTo>
                  <a:lnTo>
                    <a:pt x="133977" y="1950725"/>
                  </a:lnTo>
                  <a:lnTo>
                    <a:pt x="170583" y="1975471"/>
                  </a:lnTo>
                  <a:lnTo>
                    <a:pt x="210317" y="1995437"/>
                  </a:lnTo>
                  <a:lnTo>
                    <a:pt x="252764" y="2010210"/>
                  </a:lnTo>
                  <a:lnTo>
                    <a:pt x="297511" y="2019377"/>
                  </a:lnTo>
                  <a:lnTo>
                    <a:pt x="344146" y="2022524"/>
                  </a:lnTo>
                  <a:lnTo>
                    <a:pt x="3385488" y="2022524"/>
                  </a:lnTo>
                  <a:lnTo>
                    <a:pt x="3432123" y="2019377"/>
                  </a:lnTo>
                  <a:lnTo>
                    <a:pt x="3476871" y="2010210"/>
                  </a:lnTo>
                  <a:lnTo>
                    <a:pt x="3519318" y="1995437"/>
                  </a:lnTo>
                  <a:lnTo>
                    <a:pt x="3559051" y="1975471"/>
                  </a:lnTo>
                  <a:lnTo>
                    <a:pt x="3595657" y="1950725"/>
                  </a:lnTo>
                  <a:lnTo>
                    <a:pt x="3628723" y="1921612"/>
                  </a:lnTo>
                  <a:lnTo>
                    <a:pt x="3657835" y="1888547"/>
                  </a:lnTo>
                  <a:lnTo>
                    <a:pt x="3682581" y="1851940"/>
                  </a:lnTo>
                  <a:lnTo>
                    <a:pt x="3702547" y="1812207"/>
                  </a:lnTo>
                  <a:lnTo>
                    <a:pt x="3717320" y="1769760"/>
                  </a:lnTo>
                  <a:lnTo>
                    <a:pt x="3726487" y="1725013"/>
                  </a:lnTo>
                  <a:lnTo>
                    <a:pt x="3729635" y="1678378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5829198" y="2434628"/>
            <a:ext cx="2806700" cy="1336841"/>
          </a:xfrm>
          <a:prstGeom prst="rect">
            <a:avLst/>
          </a:prstGeom>
        </p:spPr>
        <p:txBody>
          <a:bodyPr vert="horz" wrap="square" lIns="0" tIns="1428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25"/>
              </a:spcBef>
            </a:pPr>
            <a:r>
              <a:rPr sz="2300" b="1" dirty="0">
                <a:solidFill>
                  <a:srgbClr val="00A2B1"/>
                </a:solidFill>
                <a:latin typeface="Montserrat" pitchFamily="2" charset="77"/>
                <a:cs typeface="Arial"/>
              </a:rPr>
              <a:t>BOD</a:t>
            </a:r>
            <a:endParaRPr sz="2300" dirty="0">
              <a:latin typeface="Montserrat" pitchFamily="2" charset="77"/>
              <a:cs typeface="Arial"/>
            </a:endParaRPr>
          </a:p>
          <a:p>
            <a:pPr marL="12700" marR="5080" indent="-635" algn="ctr">
              <a:lnSpc>
                <a:spcPct val="125499"/>
              </a:lnSpc>
              <a:spcBef>
                <a:spcPts val="215"/>
              </a:spcBef>
            </a:pPr>
            <a:r>
              <a:rPr sz="1450" dirty="0">
                <a:solidFill>
                  <a:srgbClr val="1A5965"/>
                </a:solidFill>
                <a:latin typeface="Montserrat" pitchFamily="2" charset="77"/>
                <a:cs typeface="Arial"/>
              </a:rPr>
              <a:t>Enters potential resident as</a:t>
            </a:r>
            <a:r>
              <a:rPr lang="en-US" sz="1450" dirty="0">
                <a:solidFill>
                  <a:srgbClr val="1A5965"/>
                </a:solidFill>
                <a:latin typeface="Montserrat" pitchFamily="2" charset="77"/>
                <a:cs typeface="Arial"/>
              </a:rPr>
              <a:t> </a:t>
            </a:r>
            <a:r>
              <a:rPr sz="1450" dirty="0">
                <a:solidFill>
                  <a:srgbClr val="1A5965"/>
                </a:solidFill>
                <a:latin typeface="Montserrat" pitchFamily="2" charset="77"/>
                <a:cs typeface="Arial"/>
              </a:rPr>
              <a:t>pending move-in into OneSite.</a:t>
            </a:r>
            <a:endParaRPr sz="1450" dirty="0">
              <a:latin typeface="Montserrat" pitchFamily="2" charset="77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804958" y="1990562"/>
            <a:ext cx="13314044" cy="2148205"/>
            <a:chOff x="5804958" y="1990562"/>
            <a:chExt cx="13314044" cy="2148205"/>
          </a:xfrm>
        </p:grpSpPr>
        <p:sp>
          <p:nvSpPr>
            <p:cNvPr id="8" name="object 8"/>
            <p:cNvSpPr/>
            <p:nvPr/>
          </p:nvSpPr>
          <p:spPr>
            <a:xfrm>
              <a:off x="15368284" y="2053311"/>
              <a:ext cx="3729990" cy="2023110"/>
            </a:xfrm>
            <a:custGeom>
              <a:avLst/>
              <a:gdLst/>
              <a:ahLst/>
              <a:cxnLst/>
              <a:rect l="l" t="t" r="r" b="b"/>
              <a:pathLst>
                <a:path w="3729990" h="2023110">
                  <a:moveTo>
                    <a:pt x="344146" y="0"/>
                  </a:move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1678378"/>
                  </a:lnTo>
                  <a:lnTo>
                    <a:pt x="3147" y="1725013"/>
                  </a:lnTo>
                  <a:lnTo>
                    <a:pt x="12314" y="1769760"/>
                  </a:lnTo>
                  <a:lnTo>
                    <a:pt x="27087" y="1812207"/>
                  </a:lnTo>
                  <a:lnTo>
                    <a:pt x="47053" y="1851940"/>
                  </a:lnTo>
                  <a:lnTo>
                    <a:pt x="71799" y="1888547"/>
                  </a:lnTo>
                  <a:lnTo>
                    <a:pt x="100911" y="1921612"/>
                  </a:lnTo>
                  <a:lnTo>
                    <a:pt x="133977" y="1950725"/>
                  </a:lnTo>
                  <a:lnTo>
                    <a:pt x="170583" y="1975471"/>
                  </a:lnTo>
                  <a:lnTo>
                    <a:pt x="210317" y="1995437"/>
                  </a:lnTo>
                  <a:lnTo>
                    <a:pt x="252764" y="2010210"/>
                  </a:lnTo>
                  <a:lnTo>
                    <a:pt x="297511" y="2019377"/>
                  </a:lnTo>
                  <a:lnTo>
                    <a:pt x="344146" y="2022524"/>
                  </a:lnTo>
                  <a:lnTo>
                    <a:pt x="3385488" y="2022524"/>
                  </a:lnTo>
                  <a:lnTo>
                    <a:pt x="3432123" y="2019377"/>
                  </a:lnTo>
                  <a:lnTo>
                    <a:pt x="3476871" y="2010210"/>
                  </a:lnTo>
                  <a:lnTo>
                    <a:pt x="3519318" y="1995437"/>
                  </a:lnTo>
                  <a:lnTo>
                    <a:pt x="3559051" y="1975471"/>
                  </a:lnTo>
                  <a:lnTo>
                    <a:pt x="3595657" y="1950725"/>
                  </a:lnTo>
                  <a:lnTo>
                    <a:pt x="3628723" y="1921612"/>
                  </a:lnTo>
                  <a:lnTo>
                    <a:pt x="3657835" y="1888547"/>
                  </a:lnTo>
                  <a:lnTo>
                    <a:pt x="3682581" y="1851940"/>
                  </a:lnTo>
                  <a:lnTo>
                    <a:pt x="3702547" y="1812207"/>
                  </a:lnTo>
                  <a:lnTo>
                    <a:pt x="3717320" y="1769760"/>
                  </a:lnTo>
                  <a:lnTo>
                    <a:pt x="3726487" y="1725013"/>
                  </a:lnTo>
                  <a:lnTo>
                    <a:pt x="3729635" y="1678378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lnTo>
                    <a:pt x="344146" y="0"/>
                  </a:lnTo>
                  <a:close/>
                </a:path>
              </a:pathLst>
            </a:custGeom>
            <a:ln w="41883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804958" y="1990562"/>
              <a:ext cx="3729990" cy="2148205"/>
            </a:xfrm>
            <a:custGeom>
              <a:avLst/>
              <a:gdLst/>
              <a:ahLst/>
              <a:cxnLst/>
              <a:rect l="l" t="t" r="r" b="b"/>
              <a:pathLst>
                <a:path w="3729990" h="2148204">
                  <a:moveTo>
                    <a:pt x="3385488" y="0"/>
                  </a:moveTo>
                  <a:lnTo>
                    <a:pt x="344146" y="0"/>
                  </a:ln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1803871"/>
                  </a:lnTo>
                  <a:lnTo>
                    <a:pt x="3147" y="1850506"/>
                  </a:lnTo>
                  <a:lnTo>
                    <a:pt x="12314" y="1895255"/>
                  </a:lnTo>
                  <a:lnTo>
                    <a:pt x="27087" y="1937702"/>
                  </a:lnTo>
                  <a:lnTo>
                    <a:pt x="47053" y="1977437"/>
                  </a:lnTo>
                  <a:lnTo>
                    <a:pt x="71799" y="2014044"/>
                  </a:lnTo>
                  <a:lnTo>
                    <a:pt x="100911" y="2047111"/>
                  </a:lnTo>
                  <a:lnTo>
                    <a:pt x="133977" y="2076225"/>
                  </a:lnTo>
                  <a:lnTo>
                    <a:pt x="170583" y="2100972"/>
                  </a:lnTo>
                  <a:lnTo>
                    <a:pt x="210317" y="2120939"/>
                  </a:lnTo>
                  <a:lnTo>
                    <a:pt x="252764" y="2135713"/>
                  </a:lnTo>
                  <a:lnTo>
                    <a:pt x="297511" y="2144881"/>
                  </a:lnTo>
                  <a:lnTo>
                    <a:pt x="344146" y="2148028"/>
                  </a:lnTo>
                  <a:lnTo>
                    <a:pt x="3385488" y="2148028"/>
                  </a:lnTo>
                  <a:lnTo>
                    <a:pt x="3432123" y="2144881"/>
                  </a:lnTo>
                  <a:lnTo>
                    <a:pt x="3476871" y="2135713"/>
                  </a:lnTo>
                  <a:lnTo>
                    <a:pt x="3519318" y="2120939"/>
                  </a:lnTo>
                  <a:lnTo>
                    <a:pt x="3559051" y="2100972"/>
                  </a:lnTo>
                  <a:lnTo>
                    <a:pt x="3595657" y="2076225"/>
                  </a:lnTo>
                  <a:lnTo>
                    <a:pt x="3628723" y="2047111"/>
                  </a:lnTo>
                  <a:lnTo>
                    <a:pt x="3657835" y="2014044"/>
                  </a:lnTo>
                  <a:lnTo>
                    <a:pt x="3682581" y="1977437"/>
                  </a:lnTo>
                  <a:lnTo>
                    <a:pt x="3702547" y="1937702"/>
                  </a:lnTo>
                  <a:lnTo>
                    <a:pt x="3717320" y="1895255"/>
                  </a:lnTo>
                  <a:lnTo>
                    <a:pt x="3726487" y="1850506"/>
                  </a:lnTo>
                  <a:lnTo>
                    <a:pt x="3729635" y="1803871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6031524" y="2157367"/>
            <a:ext cx="3125852" cy="1615122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20"/>
              </a:spcBef>
            </a:pPr>
            <a:r>
              <a:rPr sz="2300" b="1" dirty="0">
                <a:solidFill>
                  <a:srgbClr val="00A2B1"/>
                </a:solidFill>
                <a:latin typeface="Montserrat" pitchFamily="2" charset="77"/>
                <a:cs typeface="Arial"/>
              </a:rPr>
              <a:t>DOS</a:t>
            </a:r>
            <a:endParaRPr sz="2300" dirty="0">
              <a:latin typeface="Montserrat" pitchFamily="2" charset="77"/>
              <a:cs typeface="Arial"/>
            </a:endParaRPr>
          </a:p>
          <a:p>
            <a:pPr marL="12700" marR="5080" indent="-635" algn="ctr">
              <a:lnSpc>
                <a:spcPct val="125499"/>
              </a:lnSpc>
              <a:spcBef>
                <a:spcPts val="220"/>
              </a:spcBef>
            </a:pPr>
            <a:r>
              <a:rPr sz="1450" dirty="0">
                <a:solidFill>
                  <a:srgbClr val="1A5965"/>
                </a:solidFill>
                <a:latin typeface="Montserrat" pitchFamily="2" charset="77"/>
                <a:cs typeface="Arial"/>
              </a:rPr>
              <a:t>Tours prospect and collects Community Fee, confirms date of move-in (financial possession) and date of lease signing.</a:t>
            </a:r>
            <a:endParaRPr sz="1450" dirty="0">
              <a:latin typeface="Montserrat" pitchFamily="2" charset="77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5784003" y="1947584"/>
            <a:ext cx="8532495" cy="2686685"/>
            <a:chOff x="5784003" y="1947584"/>
            <a:chExt cx="8532495" cy="2686685"/>
          </a:xfrm>
        </p:grpSpPr>
        <p:sp>
          <p:nvSpPr>
            <p:cNvPr id="12" name="object 12"/>
            <p:cNvSpPr/>
            <p:nvPr/>
          </p:nvSpPr>
          <p:spPr>
            <a:xfrm>
              <a:off x="5804958" y="1990562"/>
              <a:ext cx="3729990" cy="2148205"/>
            </a:xfrm>
            <a:custGeom>
              <a:avLst/>
              <a:gdLst/>
              <a:ahLst/>
              <a:cxnLst/>
              <a:rect l="l" t="t" r="r" b="b"/>
              <a:pathLst>
                <a:path w="3729990" h="2148204">
                  <a:moveTo>
                    <a:pt x="344146" y="0"/>
                  </a:move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1803871"/>
                  </a:lnTo>
                  <a:lnTo>
                    <a:pt x="3147" y="1850506"/>
                  </a:lnTo>
                  <a:lnTo>
                    <a:pt x="12314" y="1895255"/>
                  </a:lnTo>
                  <a:lnTo>
                    <a:pt x="27087" y="1937702"/>
                  </a:lnTo>
                  <a:lnTo>
                    <a:pt x="47053" y="1977437"/>
                  </a:lnTo>
                  <a:lnTo>
                    <a:pt x="71799" y="2014044"/>
                  </a:lnTo>
                  <a:lnTo>
                    <a:pt x="100911" y="2047111"/>
                  </a:lnTo>
                  <a:lnTo>
                    <a:pt x="133977" y="2076225"/>
                  </a:lnTo>
                  <a:lnTo>
                    <a:pt x="170583" y="2100972"/>
                  </a:lnTo>
                  <a:lnTo>
                    <a:pt x="210317" y="2120939"/>
                  </a:lnTo>
                  <a:lnTo>
                    <a:pt x="252764" y="2135713"/>
                  </a:lnTo>
                  <a:lnTo>
                    <a:pt x="297511" y="2144881"/>
                  </a:lnTo>
                  <a:lnTo>
                    <a:pt x="344146" y="2148028"/>
                  </a:lnTo>
                  <a:lnTo>
                    <a:pt x="3385488" y="2148028"/>
                  </a:lnTo>
                  <a:lnTo>
                    <a:pt x="3432123" y="2144881"/>
                  </a:lnTo>
                  <a:lnTo>
                    <a:pt x="3476871" y="2135713"/>
                  </a:lnTo>
                  <a:lnTo>
                    <a:pt x="3519318" y="2120939"/>
                  </a:lnTo>
                  <a:lnTo>
                    <a:pt x="3559051" y="2100972"/>
                  </a:lnTo>
                  <a:lnTo>
                    <a:pt x="3595657" y="2076225"/>
                  </a:lnTo>
                  <a:lnTo>
                    <a:pt x="3628723" y="2047111"/>
                  </a:lnTo>
                  <a:lnTo>
                    <a:pt x="3657835" y="2014044"/>
                  </a:lnTo>
                  <a:lnTo>
                    <a:pt x="3682581" y="1977437"/>
                  </a:lnTo>
                  <a:lnTo>
                    <a:pt x="3702547" y="1937702"/>
                  </a:lnTo>
                  <a:lnTo>
                    <a:pt x="3717320" y="1895255"/>
                  </a:lnTo>
                  <a:lnTo>
                    <a:pt x="3726487" y="1850506"/>
                  </a:lnTo>
                  <a:lnTo>
                    <a:pt x="3729635" y="1803871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lnTo>
                    <a:pt x="344146" y="0"/>
                  </a:lnTo>
                  <a:close/>
                </a:path>
              </a:pathLst>
            </a:custGeom>
            <a:ln w="41883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586623" y="1947584"/>
              <a:ext cx="3729990" cy="2686685"/>
            </a:xfrm>
            <a:custGeom>
              <a:avLst/>
              <a:gdLst/>
              <a:ahLst/>
              <a:cxnLst/>
              <a:rect l="l" t="t" r="r" b="b"/>
              <a:pathLst>
                <a:path w="3729990" h="2686685">
                  <a:moveTo>
                    <a:pt x="3385488" y="0"/>
                  </a:moveTo>
                  <a:lnTo>
                    <a:pt x="344146" y="0"/>
                  </a:ln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2342347"/>
                  </a:lnTo>
                  <a:lnTo>
                    <a:pt x="3147" y="2388982"/>
                  </a:lnTo>
                  <a:lnTo>
                    <a:pt x="12314" y="2433730"/>
                  </a:lnTo>
                  <a:lnTo>
                    <a:pt x="27087" y="2476177"/>
                  </a:lnTo>
                  <a:lnTo>
                    <a:pt x="47053" y="2515910"/>
                  </a:lnTo>
                  <a:lnTo>
                    <a:pt x="71799" y="2552516"/>
                  </a:lnTo>
                  <a:lnTo>
                    <a:pt x="100911" y="2585582"/>
                  </a:lnTo>
                  <a:lnTo>
                    <a:pt x="133977" y="2614694"/>
                  </a:lnTo>
                  <a:lnTo>
                    <a:pt x="170583" y="2639440"/>
                  </a:lnTo>
                  <a:lnTo>
                    <a:pt x="210317" y="2659406"/>
                  </a:lnTo>
                  <a:lnTo>
                    <a:pt x="252764" y="2674179"/>
                  </a:lnTo>
                  <a:lnTo>
                    <a:pt x="297511" y="2683346"/>
                  </a:lnTo>
                  <a:lnTo>
                    <a:pt x="344146" y="2686494"/>
                  </a:lnTo>
                  <a:lnTo>
                    <a:pt x="3385488" y="2686494"/>
                  </a:lnTo>
                  <a:lnTo>
                    <a:pt x="3432123" y="2683346"/>
                  </a:lnTo>
                  <a:lnTo>
                    <a:pt x="3476871" y="2674179"/>
                  </a:lnTo>
                  <a:lnTo>
                    <a:pt x="3519318" y="2659406"/>
                  </a:lnTo>
                  <a:lnTo>
                    <a:pt x="3559051" y="2639440"/>
                  </a:lnTo>
                  <a:lnTo>
                    <a:pt x="3595657" y="2614694"/>
                  </a:lnTo>
                  <a:lnTo>
                    <a:pt x="3628723" y="2585582"/>
                  </a:lnTo>
                  <a:lnTo>
                    <a:pt x="3657835" y="2552516"/>
                  </a:lnTo>
                  <a:lnTo>
                    <a:pt x="3682581" y="2515910"/>
                  </a:lnTo>
                  <a:lnTo>
                    <a:pt x="3702547" y="2476177"/>
                  </a:lnTo>
                  <a:lnTo>
                    <a:pt x="3717320" y="2433730"/>
                  </a:lnTo>
                  <a:lnTo>
                    <a:pt x="3726487" y="2388982"/>
                  </a:lnTo>
                  <a:lnTo>
                    <a:pt x="3729635" y="2342347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1041072" y="2106360"/>
            <a:ext cx="2813685" cy="2172967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marL="5715" algn="ctr">
              <a:lnSpc>
                <a:spcPct val="100000"/>
              </a:lnSpc>
              <a:spcBef>
                <a:spcPts val="1120"/>
              </a:spcBef>
            </a:pPr>
            <a:r>
              <a:rPr sz="2300" b="1" dirty="0">
                <a:solidFill>
                  <a:srgbClr val="00A2B1"/>
                </a:solidFill>
                <a:latin typeface="Montserrat" pitchFamily="2" charset="77"/>
                <a:cs typeface="Arial"/>
              </a:rPr>
              <a:t>ED</a:t>
            </a:r>
            <a:endParaRPr sz="2300" dirty="0">
              <a:latin typeface="Montserrat" pitchFamily="2" charset="77"/>
              <a:cs typeface="Arial"/>
            </a:endParaRPr>
          </a:p>
          <a:p>
            <a:pPr marL="12700" marR="5080" indent="128905" algn="ctr">
              <a:lnSpc>
                <a:spcPct val="125499"/>
              </a:lnSpc>
              <a:spcBef>
                <a:spcPts val="220"/>
              </a:spcBef>
            </a:pPr>
            <a:r>
              <a:rPr sz="1450" dirty="0">
                <a:solidFill>
                  <a:srgbClr val="1A5965"/>
                </a:solidFill>
                <a:latin typeface="Montserrat" pitchFamily="2" charset="77"/>
                <a:cs typeface="Arial"/>
              </a:rPr>
              <a:t>Informs management team</a:t>
            </a:r>
            <a:r>
              <a:rPr lang="en-US" sz="1450" dirty="0">
                <a:solidFill>
                  <a:srgbClr val="1A5965"/>
                </a:solidFill>
                <a:latin typeface="Montserrat" pitchFamily="2" charset="77"/>
                <a:cs typeface="Arial"/>
              </a:rPr>
              <a:t> </a:t>
            </a:r>
            <a:r>
              <a:rPr sz="1450" dirty="0">
                <a:solidFill>
                  <a:srgbClr val="1A5965"/>
                </a:solidFill>
                <a:latin typeface="Montserrat" pitchFamily="2" charset="77"/>
                <a:cs typeface="Arial"/>
              </a:rPr>
              <a:t>of name, financial and</a:t>
            </a:r>
            <a:r>
              <a:rPr lang="en-US" sz="1450" dirty="0">
                <a:solidFill>
                  <a:srgbClr val="1A5965"/>
                </a:solidFill>
                <a:latin typeface="Montserrat" pitchFamily="2" charset="77"/>
                <a:cs typeface="Arial"/>
              </a:rPr>
              <a:t> </a:t>
            </a:r>
            <a:r>
              <a:rPr sz="1450" dirty="0">
                <a:solidFill>
                  <a:srgbClr val="1A5965"/>
                </a:solidFill>
                <a:latin typeface="Montserrat" pitchFamily="2" charset="77"/>
                <a:cs typeface="Arial"/>
              </a:rPr>
              <a:t>physical move-in dates and apartment</a:t>
            </a:r>
            <a:r>
              <a:rPr lang="en-US" sz="1450" dirty="0">
                <a:latin typeface="Montserrat" pitchFamily="2" charset="77"/>
                <a:cs typeface="Arial"/>
              </a:rPr>
              <a:t> </a:t>
            </a:r>
            <a:r>
              <a:rPr lang="en-US" sz="1450" dirty="0">
                <a:solidFill>
                  <a:srgbClr val="1A5965"/>
                </a:solidFill>
                <a:latin typeface="Montserrat" pitchFamily="2" charset="77"/>
                <a:cs typeface="Arial"/>
              </a:rPr>
              <a:t>number so team can plan for the move-in and New Resident Orientation.</a:t>
            </a:r>
            <a:endParaRPr lang="en-US" sz="1450" dirty="0">
              <a:latin typeface="Montserrat" pitchFamily="2" charset="77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690774" y="1926629"/>
            <a:ext cx="14411325" cy="8406765"/>
            <a:chOff x="4690774" y="1926629"/>
            <a:chExt cx="14411325" cy="8406765"/>
          </a:xfrm>
        </p:grpSpPr>
        <p:sp>
          <p:nvSpPr>
            <p:cNvPr id="16" name="object 16"/>
            <p:cNvSpPr/>
            <p:nvPr/>
          </p:nvSpPr>
          <p:spPr>
            <a:xfrm>
              <a:off x="10586623" y="1947584"/>
              <a:ext cx="3729990" cy="2686685"/>
            </a:xfrm>
            <a:custGeom>
              <a:avLst/>
              <a:gdLst/>
              <a:ahLst/>
              <a:cxnLst/>
              <a:rect l="l" t="t" r="r" b="b"/>
              <a:pathLst>
                <a:path w="3729990" h="2686685">
                  <a:moveTo>
                    <a:pt x="344146" y="0"/>
                  </a:move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2342347"/>
                  </a:lnTo>
                  <a:lnTo>
                    <a:pt x="3147" y="2388982"/>
                  </a:lnTo>
                  <a:lnTo>
                    <a:pt x="12314" y="2433730"/>
                  </a:lnTo>
                  <a:lnTo>
                    <a:pt x="27087" y="2476177"/>
                  </a:lnTo>
                  <a:lnTo>
                    <a:pt x="47053" y="2515910"/>
                  </a:lnTo>
                  <a:lnTo>
                    <a:pt x="71799" y="2552516"/>
                  </a:lnTo>
                  <a:lnTo>
                    <a:pt x="100911" y="2585582"/>
                  </a:lnTo>
                  <a:lnTo>
                    <a:pt x="133977" y="2614694"/>
                  </a:lnTo>
                  <a:lnTo>
                    <a:pt x="170583" y="2639440"/>
                  </a:lnTo>
                  <a:lnTo>
                    <a:pt x="210317" y="2659406"/>
                  </a:lnTo>
                  <a:lnTo>
                    <a:pt x="252764" y="2674179"/>
                  </a:lnTo>
                  <a:lnTo>
                    <a:pt x="297511" y="2683346"/>
                  </a:lnTo>
                  <a:lnTo>
                    <a:pt x="344146" y="2686494"/>
                  </a:lnTo>
                  <a:lnTo>
                    <a:pt x="3385488" y="2686494"/>
                  </a:lnTo>
                  <a:lnTo>
                    <a:pt x="3432123" y="2683346"/>
                  </a:lnTo>
                  <a:lnTo>
                    <a:pt x="3476871" y="2674179"/>
                  </a:lnTo>
                  <a:lnTo>
                    <a:pt x="3519318" y="2659406"/>
                  </a:lnTo>
                  <a:lnTo>
                    <a:pt x="3559051" y="2639440"/>
                  </a:lnTo>
                  <a:lnTo>
                    <a:pt x="3595657" y="2614694"/>
                  </a:lnTo>
                  <a:lnTo>
                    <a:pt x="3628723" y="2585582"/>
                  </a:lnTo>
                  <a:lnTo>
                    <a:pt x="3657835" y="2552516"/>
                  </a:lnTo>
                  <a:lnTo>
                    <a:pt x="3682581" y="2515910"/>
                  </a:lnTo>
                  <a:lnTo>
                    <a:pt x="3702547" y="2476177"/>
                  </a:lnTo>
                  <a:lnTo>
                    <a:pt x="3717320" y="2433730"/>
                  </a:lnTo>
                  <a:lnTo>
                    <a:pt x="3726487" y="2388982"/>
                  </a:lnTo>
                  <a:lnTo>
                    <a:pt x="3729635" y="2342347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lnTo>
                    <a:pt x="344146" y="0"/>
                  </a:lnTo>
                  <a:close/>
                </a:path>
              </a:pathLst>
            </a:custGeom>
            <a:ln w="41883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727604" y="9322063"/>
              <a:ext cx="800100" cy="0"/>
            </a:xfrm>
            <a:custGeom>
              <a:avLst/>
              <a:gdLst/>
              <a:ahLst/>
              <a:cxnLst/>
              <a:rect l="l" t="t" r="r" b="b"/>
              <a:pathLst>
                <a:path w="800100">
                  <a:moveTo>
                    <a:pt x="0" y="0"/>
                  </a:moveTo>
                  <a:lnTo>
                    <a:pt x="800048" y="0"/>
                  </a:lnTo>
                </a:path>
              </a:pathLst>
            </a:custGeom>
            <a:ln w="73296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418146" y="9220248"/>
              <a:ext cx="109855" cy="203835"/>
            </a:xfrm>
            <a:custGeom>
              <a:avLst/>
              <a:gdLst/>
              <a:ahLst/>
              <a:cxnLst/>
              <a:rect l="l" t="t" r="r" b="b"/>
              <a:pathLst>
                <a:path w="109854" h="203834">
                  <a:moveTo>
                    <a:pt x="0" y="0"/>
                  </a:moveTo>
                  <a:lnTo>
                    <a:pt x="109514" y="101818"/>
                  </a:lnTo>
                  <a:lnTo>
                    <a:pt x="0" y="203627"/>
                  </a:lnTo>
                </a:path>
              </a:pathLst>
            </a:custGeom>
            <a:ln w="73296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523539" y="9322063"/>
              <a:ext cx="800100" cy="0"/>
            </a:xfrm>
            <a:custGeom>
              <a:avLst/>
              <a:gdLst/>
              <a:ahLst/>
              <a:cxnLst/>
              <a:rect l="l" t="t" r="r" b="b"/>
              <a:pathLst>
                <a:path w="800100">
                  <a:moveTo>
                    <a:pt x="0" y="0"/>
                  </a:moveTo>
                  <a:lnTo>
                    <a:pt x="800048" y="0"/>
                  </a:lnTo>
                </a:path>
              </a:pathLst>
            </a:custGeom>
            <a:ln w="73296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0214080" y="9220248"/>
              <a:ext cx="109855" cy="203835"/>
            </a:xfrm>
            <a:custGeom>
              <a:avLst/>
              <a:gdLst/>
              <a:ahLst/>
              <a:cxnLst/>
              <a:rect l="l" t="t" r="r" b="b"/>
              <a:pathLst>
                <a:path w="109854" h="203834">
                  <a:moveTo>
                    <a:pt x="0" y="0"/>
                  </a:moveTo>
                  <a:lnTo>
                    <a:pt x="109514" y="101818"/>
                  </a:lnTo>
                  <a:lnTo>
                    <a:pt x="0" y="203627"/>
                  </a:lnTo>
                </a:path>
              </a:pathLst>
            </a:custGeom>
            <a:ln w="73296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4319473" y="9322063"/>
              <a:ext cx="800100" cy="0"/>
            </a:xfrm>
            <a:custGeom>
              <a:avLst/>
              <a:gdLst/>
              <a:ahLst/>
              <a:cxnLst/>
              <a:rect l="l" t="t" r="r" b="b"/>
              <a:pathLst>
                <a:path w="800100">
                  <a:moveTo>
                    <a:pt x="0" y="0"/>
                  </a:moveTo>
                  <a:lnTo>
                    <a:pt x="800048" y="0"/>
                  </a:lnTo>
                </a:path>
              </a:pathLst>
            </a:custGeom>
            <a:ln w="73296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5010014" y="9220248"/>
              <a:ext cx="109855" cy="203835"/>
            </a:xfrm>
            <a:custGeom>
              <a:avLst/>
              <a:gdLst/>
              <a:ahLst/>
              <a:cxnLst/>
              <a:rect l="l" t="t" r="r" b="b"/>
              <a:pathLst>
                <a:path w="109855" h="203834">
                  <a:moveTo>
                    <a:pt x="0" y="0"/>
                  </a:moveTo>
                  <a:lnTo>
                    <a:pt x="109504" y="101818"/>
                  </a:lnTo>
                  <a:lnTo>
                    <a:pt x="0" y="203627"/>
                  </a:lnTo>
                </a:path>
              </a:pathLst>
            </a:custGeom>
            <a:ln w="73296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5372098" y="8310798"/>
              <a:ext cx="3729990" cy="2023110"/>
            </a:xfrm>
            <a:custGeom>
              <a:avLst/>
              <a:gdLst/>
              <a:ahLst/>
              <a:cxnLst/>
              <a:rect l="l" t="t" r="r" b="b"/>
              <a:pathLst>
                <a:path w="3729990" h="2023109">
                  <a:moveTo>
                    <a:pt x="3385488" y="0"/>
                  </a:moveTo>
                  <a:lnTo>
                    <a:pt x="344146" y="0"/>
                  </a:ln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1678378"/>
                  </a:lnTo>
                  <a:lnTo>
                    <a:pt x="3147" y="1725013"/>
                  </a:lnTo>
                  <a:lnTo>
                    <a:pt x="12314" y="1769761"/>
                  </a:lnTo>
                  <a:lnTo>
                    <a:pt x="27087" y="1812209"/>
                  </a:lnTo>
                  <a:lnTo>
                    <a:pt x="47053" y="1851943"/>
                  </a:lnTo>
                  <a:lnTo>
                    <a:pt x="71799" y="1888550"/>
                  </a:lnTo>
                  <a:lnTo>
                    <a:pt x="100911" y="1921618"/>
                  </a:lnTo>
                  <a:lnTo>
                    <a:pt x="133977" y="1950731"/>
                  </a:lnTo>
                  <a:lnTo>
                    <a:pt x="170583" y="1975479"/>
                  </a:lnTo>
                  <a:lnTo>
                    <a:pt x="210317" y="1995446"/>
                  </a:lnTo>
                  <a:lnTo>
                    <a:pt x="252764" y="2010220"/>
                  </a:lnTo>
                  <a:lnTo>
                    <a:pt x="297511" y="2019387"/>
                  </a:lnTo>
                  <a:lnTo>
                    <a:pt x="344146" y="2022535"/>
                  </a:lnTo>
                  <a:lnTo>
                    <a:pt x="3385488" y="2022535"/>
                  </a:lnTo>
                  <a:lnTo>
                    <a:pt x="3432123" y="2019387"/>
                  </a:lnTo>
                  <a:lnTo>
                    <a:pt x="3476871" y="2010220"/>
                  </a:lnTo>
                  <a:lnTo>
                    <a:pt x="3519318" y="1995446"/>
                  </a:lnTo>
                  <a:lnTo>
                    <a:pt x="3559051" y="1975479"/>
                  </a:lnTo>
                  <a:lnTo>
                    <a:pt x="3595657" y="1950731"/>
                  </a:lnTo>
                  <a:lnTo>
                    <a:pt x="3628723" y="1921618"/>
                  </a:lnTo>
                  <a:lnTo>
                    <a:pt x="3657835" y="1888550"/>
                  </a:lnTo>
                  <a:lnTo>
                    <a:pt x="3682581" y="1851943"/>
                  </a:lnTo>
                  <a:lnTo>
                    <a:pt x="3702547" y="1812209"/>
                  </a:lnTo>
                  <a:lnTo>
                    <a:pt x="3717320" y="1769761"/>
                  </a:lnTo>
                  <a:lnTo>
                    <a:pt x="3726487" y="1725013"/>
                  </a:lnTo>
                  <a:lnTo>
                    <a:pt x="3729635" y="1678378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15807408" y="8587939"/>
            <a:ext cx="2870394" cy="1336200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20"/>
              </a:spcBef>
            </a:pPr>
            <a:r>
              <a:rPr sz="2300" b="1" dirty="0">
                <a:solidFill>
                  <a:srgbClr val="00A2B1"/>
                </a:solidFill>
                <a:latin typeface="Montserrat" pitchFamily="2" charset="77"/>
                <a:cs typeface="Arial"/>
              </a:rPr>
              <a:t>DSM</a:t>
            </a:r>
            <a:endParaRPr sz="2300" dirty="0">
              <a:latin typeface="Montserrat" pitchFamily="2" charset="77"/>
              <a:cs typeface="Arial"/>
            </a:endParaRPr>
          </a:p>
          <a:p>
            <a:pPr marL="12700" marR="5080" algn="ctr">
              <a:lnSpc>
                <a:spcPct val="125499"/>
              </a:lnSpc>
              <a:spcBef>
                <a:spcPts val="220"/>
              </a:spcBef>
            </a:pPr>
            <a:r>
              <a:rPr sz="1450" dirty="0">
                <a:solidFill>
                  <a:srgbClr val="1A5965"/>
                </a:solidFill>
                <a:latin typeface="Montserrat" pitchFamily="2" charset="77"/>
                <a:cs typeface="Arial"/>
              </a:rPr>
              <a:t>Coordinates a welcome party with the DOC to include invitations with their friends.</a:t>
            </a:r>
            <a:endParaRPr sz="1450" dirty="0">
              <a:latin typeface="Montserrat" pitchFamily="2" charset="77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0582189" y="8289843"/>
            <a:ext cx="8540750" cy="2065020"/>
            <a:chOff x="10582189" y="8289843"/>
            <a:chExt cx="8540750" cy="2065020"/>
          </a:xfrm>
        </p:grpSpPr>
        <p:sp>
          <p:nvSpPr>
            <p:cNvPr id="26" name="object 26"/>
            <p:cNvSpPr/>
            <p:nvPr/>
          </p:nvSpPr>
          <p:spPr>
            <a:xfrm>
              <a:off x="15372098" y="8310798"/>
              <a:ext cx="3729990" cy="2023110"/>
            </a:xfrm>
            <a:custGeom>
              <a:avLst/>
              <a:gdLst/>
              <a:ahLst/>
              <a:cxnLst/>
              <a:rect l="l" t="t" r="r" b="b"/>
              <a:pathLst>
                <a:path w="3729990" h="2023109">
                  <a:moveTo>
                    <a:pt x="344146" y="0"/>
                  </a:move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1678378"/>
                  </a:lnTo>
                  <a:lnTo>
                    <a:pt x="3147" y="1725013"/>
                  </a:lnTo>
                  <a:lnTo>
                    <a:pt x="12314" y="1769761"/>
                  </a:lnTo>
                  <a:lnTo>
                    <a:pt x="27087" y="1812209"/>
                  </a:lnTo>
                  <a:lnTo>
                    <a:pt x="47053" y="1851943"/>
                  </a:lnTo>
                  <a:lnTo>
                    <a:pt x="71799" y="1888550"/>
                  </a:lnTo>
                  <a:lnTo>
                    <a:pt x="100911" y="1921618"/>
                  </a:lnTo>
                  <a:lnTo>
                    <a:pt x="133977" y="1950731"/>
                  </a:lnTo>
                  <a:lnTo>
                    <a:pt x="170583" y="1975479"/>
                  </a:lnTo>
                  <a:lnTo>
                    <a:pt x="210317" y="1995446"/>
                  </a:lnTo>
                  <a:lnTo>
                    <a:pt x="252764" y="2010220"/>
                  </a:lnTo>
                  <a:lnTo>
                    <a:pt x="297511" y="2019387"/>
                  </a:lnTo>
                  <a:lnTo>
                    <a:pt x="344146" y="2022535"/>
                  </a:lnTo>
                  <a:lnTo>
                    <a:pt x="3385488" y="2022535"/>
                  </a:lnTo>
                  <a:lnTo>
                    <a:pt x="3432123" y="2019387"/>
                  </a:lnTo>
                  <a:lnTo>
                    <a:pt x="3476871" y="2010220"/>
                  </a:lnTo>
                  <a:lnTo>
                    <a:pt x="3519318" y="1995446"/>
                  </a:lnTo>
                  <a:lnTo>
                    <a:pt x="3559051" y="1975479"/>
                  </a:lnTo>
                  <a:lnTo>
                    <a:pt x="3595657" y="1950731"/>
                  </a:lnTo>
                  <a:lnTo>
                    <a:pt x="3628723" y="1921618"/>
                  </a:lnTo>
                  <a:lnTo>
                    <a:pt x="3657835" y="1888550"/>
                  </a:lnTo>
                  <a:lnTo>
                    <a:pt x="3682581" y="1851943"/>
                  </a:lnTo>
                  <a:lnTo>
                    <a:pt x="3702547" y="1812209"/>
                  </a:lnTo>
                  <a:lnTo>
                    <a:pt x="3717320" y="1769761"/>
                  </a:lnTo>
                  <a:lnTo>
                    <a:pt x="3726487" y="1725013"/>
                  </a:lnTo>
                  <a:lnTo>
                    <a:pt x="3729635" y="1678378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lnTo>
                    <a:pt x="344146" y="0"/>
                  </a:lnTo>
                  <a:close/>
                </a:path>
              </a:pathLst>
            </a:custGeom>
            <a:ln w="41883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0582189" y="8310798"/>
              <a:ext cx="3729990" cy="2023110"/>
            </a:xfrm>
            <a:custGeom>
              <a:avLst/>
              <a:gdLst/>
              <a:ahLst/>
              <a:cxnLst/>
              <a:rect l="l" t="t" r="r" b="b"/>
              <a:pathLst>
                <a:path w="3729990" h="2023109">
                  <a:moveTo>
                    <a:pt x="3385488" y="0"/>
                  </a:moveTo>
                  <a:lnTo>
                    <a:pt x="344146" y="0"/>
                  </a:ln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1678378"/>
                  </a:lnTo>
                  <a:lnTo>
                    <a:pt x="3147" y="1725013"/>
                  </a:lnTo>
                  <a:lnTo>
                    <a:pt x="12314" y="1769761"/>
                  </a:lnTo>
                  <a:lnTo>
                    <a:pt x="27087" y="1812209"/>
                  </a:lnTo>
                  <a:lnTo>
                    <a:pt x="47053" y="1851943"/>
                  </a:lnTo>
                  <a:lnTo>
                    <a:pt x="71799" y="1888550"/>
                  </a:lnTo>
                  <a:lnTo>
                    <a:pt x="100911" y="1921618"/>
                  </a:lnTo>
                  <a:lnTo>
                    <a:pt x="133977" y="1950731"/>
                  </a:lnTo>
                  <a:lnTo>
                    <a:pt x="170583" y="1975479"/>
                  </a:lnTo>
                  <a:lnTo>
                    <a:pt x="210317" y="1995446"/>
                  </a:lnTo>
                  <a:lnTo>
                    <a:pt x="252764" y="2010220"/>
                  </a:lnTo>
                  <a:lnTo>
                    <a:pt x="297511" y="2019387"/>
                  </a:lnTo>
                  <a:lnTo>
                    <a:pt x="344146" y="2022535"/>
                  </a:lnTo>
                  <a:lnTo>
                    <a:pt x="3385488" y="2022535"/>
                  </a:lnTo>
                  <a:lnTo>
                    <a:pt x="3432123" y="2019387"/>
                  </a:lnTo>
                  <a:lnTo>
                    <a:pt x="3476871" y="2010220"/>
                  </a:lnTo>
                  <a:lnTo>
                    <a:pt x="3519318" y="1995446"/>
                  </a:lnTo>
                  <a:lnTo>
                    <a:pt x="3559051" y="1975479"/>
                  </a:lnTo>
                  <a:lnTo>
                    <a:pt x="3595657" y="1950731"/>
                  </a:lnTo>
                  <a:lnTo>
                    <a:pt x="3628723" y="1921618"/>
                  </a:lnTo>
                  <a:lnTo>
                    <a:pt x="3657835" y="1888550"/>
                  </a:lnTo>
                  <a:lnTo>
                    <a:pt x="3682581" y="1851943"/>
                  </a:lnTo>
                  <a:lnTo>
                    <a:pt x="3702547" y="1812209"/>
                  </a:lnTo>
                  <a:lnTo>
                    <a:pt x="3717320" y="1769761"/>
                  </a:lnTo>
                  <a:lnTo>
                    <a:pt x="3726487" y="1725013"/>
                  </a:lnTo>
                  <a:lnTo>
                    <a:pt x="3729635" y="1678378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10832123" y="8414853"/>
            <a:ext cx="3111606" cy="1635063"/>
          </a:xfrm>
          <a:prstGeom prst="rect">
            <a:avLst/>
          </a:prstGeom>
        </p:spPr>
        <p:txBody>
          <a:bodyPr vert="horz" wrap="square" lIns="0" tIns="142875" rIns="0" bIns="0" rtlCol="0">
            <a:spAutoFit/>
          </a:bodyPr>
          <a:lstStyle/>
          <a:p>
            <a:pPr marR="2540" algn="ctr">
              <a:lnSpc>
                <a:spcPct val="100000"/>
              </a:lnSpc>
              <a:spcBef>
                <a:spcPts val="1125"/>
              </a:spcBef>
            </a:pPr>
            <a:r>
              <a:rPr sz="2300" b="1" dirty="0">
                <a:solidFill>
                  <a:srgbClr val="00A2B1"/>
                </a:solidFill>
                <a:latin typeface="Montserrat" pitchFamily="2" charset="77"/>
                <a:cs typeface="Arial"/>
              </a:rPr>
              <a:t>MGMT Team</a:t>
            </a:r>
            <a:endParaRPr sz="2300" dirty="0">
              <a:latin typeface="Montserrat" pitchFamily="2" charset="77"/>
              <a:cs typeface="Arial"/>
            </a:endParaRPr>
          </a:p>
          <a:p>
            <a:pPr marL="12065" marR="5080" algn="ctr">
              <a:lnSpc>
                <a:spcPct val="125499"/>
              </a:lnSpc>
              <a:spcBef>
                <a:spcPts val="215"/>
              </a:spcBef>
            </a:pPr>
            <a:r>
              <a:rPr sz="1450" dirty="0">
                <a:solidFill>
                  <a:srgbClr val="1A5965"/>
                </a:solidFill>
                <a:latin typeface="Montserrat" pitchFamily="2" charset="77"/>
                <a:cs typeface="Arial"/>
              </a:rPr>
              <a:t>Greets new resident within first 48 hours and confirms DH dates for New Resident Orientation</a:t>
            </a:r>
            <a:endParaRPr sz="1450" dirty="0">
              <a:latin typeface="Montserrat" pitchFamily="2" charset="77"/>
              <a:cs typeface="Arial"/>
            </a:endParaRPr>
          </a:p>
          <a:p>
            <a:pPr marR="2540" algn="ctr">
              <a:lnSpc>
                <a:spcPct val="100000"/>
              </a:lnSpc>
              <a:spcBef>
                <a:spcPts val="445"/>
              </a:spcBef>
            </a:pPr>
            <a:r>
              <a:rPr sz="1450" dirty="0">
                <a:solidFill>
                  <a:srgbClr val="1A5965"/>
                </a:solidFill>
                <a:latin typeface="Montserrat" pitchFamily="2" charset="77"/>
                <a:cs typeface="Arial"/>
              </a:rPr>
              <a:t>to be completed.</a:t>
            </a:r>
            <a:endParaRPr sz="1450" dirty="0">
              <a:latin typeface="Montserrat" pitchFamily="2" charset="77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5792278" y="7978814"/>
            <a:ext cx="8540750" cy="2686685"/>
            <a:chOff x="5792278" y="7978814"/>
            <a:chExt cx="8540750" cy="2686685"/>
          </a:xfrm>
        </p:grpSpPr>
        <p:sp>
          <p:nvSpPr>
            <p:cNvPr id="30" name="object 30"/>
            <p:cNvSpPr/>
            <p:nvPr/>
          </p:nvSpPr>
          <p:spPr>
            <a:xfrm>
              <a:off x="10582190" y="8310798"/>
              <a:ext cx="3729990" cy="2023110"/>
            </a:xfrm>
            <a:custGeom>
              <a:avLst/>
              <a:gdLst/>
              <a:ahLst/>
              <a:cxnLst/>
              <a:rect l="l" t="t" r="r" b="b"/>
              <a:pathLst>
                <a:path w="3729990" h="2023109">
                  <a:moveTo>
                    <a:pt x="344146" y="0"/>
                  </a:move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1678378"/>
                  </a:lnTo>
                  <a:lnTo>
                    <a:pt x="3147" y="1725013"/>
                  </a:lnTo>
                  <a:lnTo>
                    <a:pt x="12314" y="1769761"/>
                  </a:lnTo>
                  <a:lnTo>
                    <a:pt x="27087" y="1812209"/>
                  </a:lnTo>
                  <a:lnTo>
                    <a:pt x="47053" y="1851943"/>
                  </a:lnTo>
                  <a:lnTo>
                    <a:pt x="71799" y="1888550"/>
                  </a:lnTo>
                  <a:lnTo>
                    <a:pt x="100911" y="1921618"/>
                  </a:lnTo>
                  <a:lnTo>
                    <a:pt x="133977" y="1950731"/>
                  </a:lnTo>
                  <a:lnTo>
                    <a:pt x="170583" y="1975479"/>
                  </a:lnTo>
                  <a:lnTo>
                    <a:pt x="210317" y="1995446"/>
                  </a:lnTo>
                  <a:lnTo>
                    <a:pt x="252764" y="2010220"/>
                  </a:lnTo>
                  <a:lnTo>
                    <a:pt x="297511" y="2019387"/>
                  </a:lnTo>
                  <a:lnTo>
                    <a:pt x="344146" y="2022535"/>
                  </a:lnTo>
                  <a:lnTo>
                    <a:pt x="3385488" y="2022535"/>
                  </a:lnTo>
                  <a:lnTo>
                    <a:pt x="3432123" y="2019387"/>
                  </a:lnTo>
                  <a:lnTo>
                    <a:pt x="3476871" y="2010220"/>
                  </a:lnTo>
                  <a:lnTo>
                    <a:pt x="3519318" y="1995446"/>
                  </a:lnTo>
                  <a:lnTo>
                    <a:pt x="3559051" y="1975479"/>
                  </a:lnTo>
                  <a:lnTo>
                    <a:pt x="3595657" y="1950731"/>
                  </a:lnTo>
                  <a:lnTo>
                    <a:pt x="3628723" y="1921618"/>
                  </a:lnTo>
                  <a:lnTo>
                    <a:pt x="3657835" y="1888550"/>
                  </a:lnTo>
                  <a:lnTo>
                    <a:pt x="3682581" y="1851943"/>
                  </a:lnTo>
                  <a:lnTo>
                    <a:pt x="3702547" y="1812209"/>
                  </a:lnTo>
                  <a:lnTo>
                    <a:pt x="3717320" y="1769761"/>
                  </a:lnTo>
                  <a:lnTo>
                    <a:pt x="3726487" y="1725013"/>
                  </a:lnTo>
                  <a:lnTo>
                    <a:pt x="3729635" y="1678378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lnTo>
                    <a:pt x="344146" y="0"/>
                  </a:lnTo>
                  <a:close/>
                </a:path>
              </a:pathLst>
            </a:custGeom>
            <a:ln w="41883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792278" y="7978814"/>
              <a:ext cx="3729990" cy="2686685"/>
            </a:xfrm>
            <a:custGeom>
              <a:avLst/>
              <a:gdLst/>
              <a:ahLst/>
              <a:cxnLst/>
              <a:rect l="l" t="t" r="r" b="b"/>
              <a:pathLst>
                <a:path w="3729990" h="2686684">
                  <a:moveTo>
                    <a:pt x="3385488" y="0"/>
                  </a:moveTo>
                  <a:lnTo>
                    <a:pt x="344146" y="0"/>
                  </a:ln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2342347"/>
                  </a:lnTo>
                  <a:lnTo>
                    <a:pt x="3147" y="2388982"/>
                  </a:lnTo>
                  <a:lnTo>
                    <a:pt x="12314" y="2433730"/>
                  </a:lnTo>
                  <a:lnTo>
                    <a:pt x="27087" y="2476177"/>
                  </a:lnTo>
                  <a:lnTo>
                    <a:pt x="47053" y="2515910"/>
                  </a:lnTo>
                  <a:lnTo>
                    <a:pt x="71799" y="2552516"/>
                  </a:lnTo>
                  <a:lnTo>
                    <a:pt x="100911" y="2585582"/>
                  </a:lnTo>
                  <a:lnTo>
                    <a:pt x="133977" y="2614694"/>
                  </a:lnTo>
                  <a:lnTo>
                    <a:pt x="170583" y="2639440"/>
                  </a:lnTo>
                  <a:lnTo>
                    <a:pt x="210317" y="2659406"/>
                  </a:lnTo>
                  <a:lnTo>
                    <a:pt x="252764" y="2674179"/>
                  </a:lnTo>
                  <a:lnTo>
                    <a:pt x="297511" y="2683346"/>
                  </a:lnTo>
                  <a:lnTo>
                    <a:pt x="344146" y="2686494"/>
                  </a:lnTo>
                  <a:lnTo>
                    <a:pt x="3385488" y="2686494"/>
                  </a:lnTo>
                  <a:lnTo>
                    <a:pt x="3432123" y="2683346"/>
                  </a:lnTo>
                  <a:lnTo>
                    <a:pt x="3476871" y="2674179"/>
                  </a:lnTo>
                  <a:lnTo>
                    <a:pt x="3519318" y="2659406"/>
                  </a:lnTo>
                  <a:lnTo>
                    <a:pt x="3559051" y="2639440"/>
                  </a:lnTo>
                  <a:lnTo>
                    <a:pt x="3595657" y="2614694"/>
                  </a:lnTo>
                  <a:lnTo>
                    <a:pt x="3628723" y="2585582"/>
                  </a:lnTo>
                  <a:lnTo>
                    <a:pt x="3657835" y="2552516"/>
                  </a:lnTo>
                  <a:lnTo>
                    <a:pt x="3682581" y="2515910"/>
                  </a:lnTo>
                  <a:lnTo>
                    <a:pt x="3702547" y="2476177"/>
                  </a:lnTo>
                  <a:lnTo>
                    <a:pt x="3717320" y="2433730"/>
                  </a:lnTo>
                  <a:lnTo>
                    <a:pt x="3726487" y="2388982"/>
                  </a:lnTo>
                  <a:lnTo>
                    <a:pt x="3729635" y="2342347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6042027" y="8137591"/>
            <a:ext cx="3228340" cy="2173608"/>
          </a:xfrm>
          <a:prstGeom prst="rect">
            <a:avLst/>
          </a:prstGeom>
        </p:spPr>
        <p:txBody>
          <a:bodyPr vert="horz" wrap="square" lIns="0" tIns="1428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25"/>
              </a:spcBef>
            </a:pPr>
            <a:r>
              <a:rPr sz="2300" b="1" dirty="0">
                <a:solidFill>
                  <a:srgbClr val="00A2B1"/>
                </a:solidFill>
                <a:latin typeface="Montserrat" pitchFamily="2" charset="77"/>
                <a:cs typeface="Arial"/>
              </a:rPr>
              <a:t>DOC</a:t>
            </a:r>
            <a:endParaRPr sz="2300">
              <a:latin typeface="Montserrat" pitchFamily="2" charset="77"/>
              <a:cs typeface="Arial"/>
            </a:endParaRPr>
          </a:p>
          <a:p>
            <a:pPr marL="12700" marR="5080" algn="ctr">
              <a:lnSpc>
                <a:spcPct val="125499"/>
              </a:lnSpc>
              <a:spcBef>
                <a:spcPts val="215"/>
              </a:spcBef>
            </a:pPr>
            <a:r>
              <a:rPr sz="1450" dirty="0">
                <a:solidFill>
                  <a:srgbClr val="1A5965"/>
                </a:solidFill>
                <a:latin typeface="Montserrat" pitchFamily="2" charset="77"/>
                <a:cs typeface="Arial"/>
              </a:rPr>
              <a:t>Places welcome present in apartment, greets upon move-in with VL calendar, escorts them to their first two meals and activities, and involves Resident Ambassadors as much as possible.</a:t>
            </a:r>
            <a:endParaRPr sz="1450">
              <a:latin typeface="Montserrat" pitchFamily="2" charset="77"/>
              <a:cs typeface="Arial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973786" y="5183534"/>
            <a:ext cx="18124170" cy="5502910"/>
            <a:chOff x="973786" y="5183534"/>
            <a:chExt cx="18124170" cy="5502910"/>
          </a:xfrm>
        </p:grpSpPr>
        <p:sp>
          <p:nvSpPr>
            <p:cNvPr id="34" name="object 34"/>
            <p:cNvSpPr/>
            <p:nvPr/>
          </p:nvSpPr>
          <p:spPr>
            <a:xfrm>
              <a:off x="5792277" y="7978814"/>
              <a:ext cx="3729990" cy="2686685"/>
            </a:xfrm>
            <a:custGeom>
              <a:avLst/>
              <a:gdLst/>
              <a:ahLst/>
              <a:cxnLst/>
              <a:rect l="l" t="t" r="r" b="b"/>
              <a:pathLst>
                <a:path w="3729990" h="2686684">
                  <a:moveTo>
                    <a:pt x="344146" y="0"/>
                  </a:move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2342347"/>
                  </a:lnTo>
                  <a:lnTo>
                    <a:pt x="3147" y="2388982"/>
                  </a:lnTo>
                  <a:lnTo>
                    <a:pt x="12314" y="2433730"/>
                  </a:lnTo>
                  <a:lnTo>
                    <a:pt x="27087" y="2476177"/>
                  </a:lnTo>
                  <a:lnTo>
                    <a:pt x="47053" y="2515910"/>
                  </a:lnTo>
                  <a:lnTo>
                    <a:pt x="71799" y="2552516"/>
                  </a:lnTo>
                  <a:lnTo>
                    <a:pt x="100911" y="2585582"/>
                  </a:lnTo>
                  <a:lnTo>
                    <a:pt x="133977" y="2614694"/>
                  </a:lnTo>
                  <a:lnTo>
                    <a:pt x="170583" y="2639440"/>
                  </a:lnTo>
                  <a:lnTo>
                    <a:pt x="210317" y="2659406"/>
                  </a:lnTo>
                  <a:lnTo>
                    <a:pt x="252764" y="2674179"/>
                  </a:lnTo>
                  <a:lnTo>
                    <a:pt x="297511" y="2683346"/>
                  </a:lnTo>
                  <a:lnTo>
                    <a:pt x="344146" y="2686494"/>
                  </a:lnTo>
                  <a:lnTo>
                    <a:pt x="3385488" y="2686494"/>
                  </a:lnTo>
                  <a:lnTo>
                    <a:pt x="3432123" y="2683346"/>
                  </a:lnTo>
                  <a:lnTo>
                    <a:pt x="3476871" y="2674179"/>
                  </a:lnTo>
                  <a:lnTo>
                    <a:pt x="3519318" y="2659406"/>
                  </a:lnTo>
                  <a:lnTo>
                    <a:pt x="3559051" y="2639440"/>
                  </a:lnTo>
                  <a:lnTo>
                    <a:pt x="3595657" y="2614694"/>
                  </a:lnTo>
                  <a:lnTo>
                    <a:pt x="3628723" y="2585582"/>
                  </a:lnTo>
                  <a:lnTo>
                    <a:pt x="3657835" y="2552516"/>
                  </a:lnTo>
                  <a:lnTo>
                    <a:pt x="3682581" y="2515910"/>
                  </a:lnTo>
                  <a:lnTo>
                    <a:pt x="3702547" y="2476177"/>
                  </a:lnTo>
                  <a:lnTo>
                    <a:pt x="3717320" y="2433730"/>
                  </a:lnTo>
                  <a:lnTo>
                    <a:pt x="3726487" y="2388982"/>
                  </a:lnTo>
                  <a:lnTo>
                    <a:pt x="3729635" y="2342347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lnTo>
                    <a:pt x="344146" y="0"/>
                  </a:lnTo>
                  <a:close/>
                </a:path>
              </a:pathLst>
            </a:custGeom>
            <a:ln w="41883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998551" y="8220649"/>
              <a:ext cx="3737610" cy="2203450"/>
            </a:xfrm>
            <a:custGeom>
              <a:avLst/>
              <a:gdLst/>
              <a:ahLst/>
              <a:cxnLst/>
              <a:rect l="l" t="t" r="r" b="b"/>
              <a:pathLst>
                <a:path w="3737610" h="2203450">
                  <a:moveTo>
                    <a:pt x="3414063" y="0"/>
                  </a:moveTo>
                  <a:lnTo>
                    <a:pt x="323204" y="0"/>
                  </a:lnTo>
                  <a:lnTo>
                    <a:pt x="275442" y="3504"/>
                  </a:lnTo>
                  <a:lnTo>
                    <a:pt x="229856" y="13684"/>
                  </a:lnTo>
                  <a:lnTo>
                    <a:pt x="186946" y="30040"/>
                  </a:lnTo>
                  <a:lnTo>
                    <a:pt x="147213" y="52071"/>
                  </a:lnTo>
                  <a:lnTo>
                    <a:pt x="111156" y="79278"/>
                  </a:lnTo>
                  <a:lnTo>
                    <a:pt x="79274" y="111160"/>
                  </a:lnTo>
                  <a:lnTo>
                    <a:pt x="52068" y="147218"/>
                  </a:lnTo>
                  <a:lnTo>
                    <a:pt x="30038" y="186951"/>
                  </a:lnTo>
                  <a:lnTo>
                    <a:pt x="13683" y="229860"/>
                  </a:lnTo>
                  <a:lnTo>
                    <a:pt x="3504" y="275444"/>
                  </a:lnTo>
                  <a:lnTo>
                    <a:pt x="0" y="323204"/>
                  </a:lnTo>
                  <a:lnTo>
                    <a:pt x="0" y="1879618"/>
                  </a:lnTo>
                  <a:lnTo>
                    <a:pt x="3504" y="1927380"/>
                  </a:lnTo>
                  <a:lnTo>
                    <a:pt x="13683" y="1972967"/>
                  </a:lnTo>
                  <a:lnTo>
                    <a:pt x="30038" y="2015877"/>
                  </a:lnTo>
                  <a:lnTo>
                    <a:pt x="52068" y="2055612"/>
                  </a:lnTo>
                  <a:lnTo>
                    <a:pt x="79274" y="2091671"/>
                  </a:lnTo>
                  <a:lnTo>
                    <a:pt x="111156" y="2123554"/>
                  </a:lnTo>
                  <a:lnTo>
                    <a:pt x="147213" y="2150761"/>
                  </a:lnTo>
                  <a:lnTo>
                    <a:pt x="186946" y="2172793"/>
                  </a:lnTo>
                  <a:lnTo>
                    <a:pt x="229856" y="2189148"/>
                  </a:lnTo>
                  <a:lnTo>
                    <a:pt x="275442" y="2199328"/>
                  </a:lnTo>
                  <a:lnTo>
                    <a:pt x="323204" y="2202833"/>
                  </a:lnTo>
                  <a:lnTo>
                    <a:pt x="3414063" y="2202833"/>
                  </a:lnTo>
                  <a:lnTo>
                    <a:pt x="3461823" y="2199328"/>
                  </a:lnTo>
                  <a:lnTo>
                    <a:pt x="3507407" y="2189148"/>
                  </a:lnTo>
                  <a:lnTo>
                    <a:pt x="3550316" y="2172793"/>
                  </a:lnTo>
                  <a:lnTo>
                    <a:pt x="3590050" y="2150761"/>
                  </a:lnTo>
                  <a:lnTo>
                    <a:pt x="3626108" y="2123554"/>
                  </a:lnTo>
                  <a:lnTo>
                    <a:pt x="3657990" y="2091671"/>
                  </a:lnTo>
                  <a:lnTo>
                    <a:pt x="3685197" y="2055612"/>
                  </a:lnTo>
                  <a:lnTo>
                    <a:pt x="3707228" y="2015877"/>
                  </a:lnTo>
                  <a:lnTo>
                    <a:pt x="3723583" y="1972967"/>
                  </a:lnTo>
                  <a:lnTo>
                    <a:pt x="3733763" y="1927380"/>
                  </a:lnTo>
                  <a:lnTo>
                    <a:pt x="3737268" y="1879618"/>
                  </a:lnTo>
                  <a:lnTo>
                    <a:pt x="3737268" y="323204"/>
                  </a:lnTo>
                  <a:lnTo>
                    <a:pt x="3733763" y="275444"/>
                  </a:lnTo>
                  <a:lnTo>
                    <a:pt x="3723583" y="229860"/>
                  </a:lnTo>
                  <a:lnTo>
                    <a:pt x="3707228" y="186951"/>
                  </a:lnTo>
                  <a:lnTo>
                    <a:pt x="3685197" y="147218"/>
                  </a:lnTo>
                  <a:lnTo>
                    <a:pt x="3657990" y="111160"/>
                  </a:lnTo>
                  <a:lnTo>
                    <a:pt x="3626108" y="79278"/>
                  </a:lnTo>
                  <a:lnTo>
                    <a:pt x="3590050" y="52071"/>
                  </a:lnTo>
                  <a:lnTo>
                    <a:pt x="3550316" y="30040"/>
                  </a:lnTo>
                  <a:lnTo>
                    <a:pt x="3507407" y="13684"/>
                  </a:lnTo>
                  <a:lnTo>
                    <a:pt x="3461823" y="3504"/>
                  </a:lnTo>
                  <a:lnTo>
                    <a:pt x="3414063" y="0"/>
                  </a:lnTo>
                  <a:close/>
                </a:path>
              </a:pathLst>
            </a:custGeom>
            <a:solidFill>
              <a:srgbClr val="1A59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998551" y="8220649"/>
              <a:ext cx="3737610" cy="2203450"/>
            </a:xfrm>
            <a:custGeom>
              <a:avLst/>
              <a:gdLst/>
              <a:ahLst/>
              <a:cxnLst/>
              <a:rect l="l" t="t" r="r" b="b"/>
              <a:pathLst>
                <a:path w="3737610" h="2203450">
                  <a:moveTo>
                    <a:pt x="323204" y="0"/>
                  </a:moveTo>
                  <a:lnTo>
                    <a:pt x="275442" y="3504"/>
                  </a:lnTo>
                  <a:lnTo>
                    <a:pt x="229856" y="13684"/>
                  </a:lnTo>
                  <a:lnTo>
                    <a:pt x="186946" y="30040"/>
                  </a:lnTo>
                  <a:lnTo>
                    <a:pt x="147213" y="52071"/>
                  </a:lnTo>
                  <a:lnTo>
                    <a:pt x="111156" y="79278"/>
                  </a:lnTo>
                  <a:lnTo>
                    <a:pt x="79274" y="111160"/>
                  </a:lnTo>
                  <a:lnTo>
                    <a:pt x="52068" y="147218"/>
                  </a:lnTo>
                  <a:lnTo>
                    <a:pt x="30038" y="186951"/>
                  </a:lnTo>
                  <a:lnTo>
                    <a:pt x="13683" y="229860"/>
                  </a:lnTo>
                  <a:lnTo>
                    <a:pt x="3504" y="275444"/>
                  </a:lnTo>
                  <a:lnTo>
                    <a:pt x="0" y="323204"/>
                  </a:lnTo>
                  <a:lnTo>
                    <a:pt x="0" y="1879618"/>
                  </a:lnTo>
                  <a:lnTo>
                    <a:pt x="3504" y="1927380"/>
                  </a:lnTo>
                  <a:lnTo>
                    <a:pt x="13683" y="1972967"/>
                  </a:lnTo>
                  <a:lnTo>
                    <a:pt x="30038" y="2015877"/>
                  </a:lnTo>
                  <a:lnTo>
                    <a:pt x="52068" y="2055612"/>
                  </a:lnTo>
                  <a:lnTo>
                    <a:pt x="79274" y="2091671"/>
                  </a:lnTo>
                  <a:lnTo>
                    <a:pt x="111156" y="2123554"/>
                  </a:lnTo>
                  <a:lnTo>
                    <a:pt x="147213" y="2150761"/>
                  </a:lnTo>
                  <a:lnTo>
                    <a:pt x="186946" y="2172793"/>
                  </a:lnTo>
                  <a:lnTo>
                    <a:pt x="229856" y="2189148"/>
                  </a:lnTo>
                  <a:lnTo>
                    <a:pt x="275442" y="2199328"/>
                  </a:lnTo>
                  <a:lnTo>
                    <a:pt x="323204" y="2202833"/>
                  </a:lnTo>
                  <a:lnTo>
                    <a:pt x="3414063" y="2202833"/>
                  </a:lnTo>
                  <a:lnTo>
                    <a:pt x="3461823" y="2199328"/>
                  </a:lnTo>
                  <a:lnTo>
                    <a:pt x="3507407" y="2189148"/>
                  </a:lnTo>
                  <a:lnTo>
                    <a:pt x="3550316" y="2172793"/>
                  </a:lnTo>
                  <a:lnTo>
                    <a:pt x="3590050" y="2150761"/>
                  </a:lnTo>
                  <a:lnTo>
                    <a:pt x="3626108" y="2123554"/>
                  </a:lnTo>
                  <a:lnTo>
                    <a:pt x="3657990" y="2091671"/>
                  </a:lnTo>
                  <a:lnTo>
                    <a:pt x="3685197" y="2055612"/>
                  </a:lnTo>
                  <a:lnTo>
                    <a:pt x="3707228" y="2015877"/>
                  </a:lnTo>
                  <a:lnTo>
                    <a:pt x="3723583" y="1972967"/>
                  </a:lnTo>
                  <a:lnTo>
                    <a:pt x="3733763" y="1927380"/>
                  </a:lnTo>
                  <a:lnTo>
                    <a:pt x="3737268" y="1879618"/>
                  </a:lnTo>
                  <a:lnTo>
                    <a:pt x="3737268" y="323204"/>
                  </a:lnTo>
                  <a:lnTo>
                    <a:pt x="3733763" y="275444"/>
                  </a:lnTo>
                  <a:lnTo>
                    <a:pt x="3723583" y="229860"/>
                  </a:lnTo>
                  <a:lnTo>
                    <a:pt x="3707228" y="186951"/>
                  </a:lnTo>
                  <a:lnTo>
                    <a:pt x="3685197" y="147218"/>
                  </a:lnTo>
                  <a:lnTo>
                    <a:pt x="3657990" y="111160"/>
                  </a:lnTo>
                  <a:lnTo>
                    <a:pt x="3626108" y="79278"/>
                  </a:lnTo>
                  <a:lnTo>
                    <a:pt x="3590050" y="52071"/>
                  </a:lnTo>
                  <a:lnTo>
                    <a:pt x="3550316" y="30040"/>
                  </a:lnTo>
                  <a:lnTo>
                    <a:pt x="3507407" y="13684"/>
                  </a:lnTo>
                  <a:lnTo>
                    <a:pt x="3461823" y="3504"/>
                  </a:lnTo>
                  <a:lnTo>
                    <a:pt x="3414063" y="0"/>
                  </a:lnTo>
                  <a:lnTo>
                    <a:pt x="323204" y="0"/>
                  </a:lnTo>
                  <a:close/>
                </a:path>
              </a:pathLst>
            </a:custGeom>
            <a:ln w="49506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897784" y="7113712"/>
              <a:ext cx="0" cy="802640"/>
            </a:xfrm>
            <a:custGeom>
              <a:avLst/>
              <a:gdLst/>
              <a:ahLst/>
              <a:cxnLst/>
              <a:rect l="l" t="t" r="r" b="b"/>
              <a:pathLst>
                <a:path h="802640">
                  <a:moveTo>
                    <a:pt x="0" y="0"/>
                  </a:moveTo>
                  <a:lnTo>
                    <a:pt x="0" y="802572"/>
                  </a:lnTo>
                </a:path>
              </a:pathLst>
            </a:custGeom>
            <a:ln w="73296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795972" y="7806771"/>
              <a:ext cx="203835" cy="109855"/>
            </a:xfrm>
            <a:custGeom>
              <a:avLst/>
              <a:gdLst/>
              <a:ahLst/>
              <a:cxnLst/>
              <a:rect l="l" t="t" r="r" b="b"/>
              <a:pathLst>
                <a:path w="203835" h="109854">
                  <a:moveTo>
                    <a:pt x="203627" y="0"/>
                  </a:moveTo>
                  <a:lnTo>
                    <a:pt x="101808" y="109514"/>
                  </a:lnTo>
                  <a:lnTo>
                    <a:pt x="0" y="0"/>
                  </a:lnTo>
                </a:path>
              </a:pathLst>
            </a:custGeom>
            <a:ln w="73296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4560586" y="6194798"/>
              <a:ext cx="800100" cy="0"/>
            </a:xfrm>
            <a:custGeom>
              <a:avLst/>
              <a:gdLst/>
              <a:ahLst/>
              <a:cxnLst/>
              <a:rect l="l" t="t" r="r" b="b"/>
              <a:pathLst>
                <a:path w="800100">
                  <a:moveTo>
                    <a:pt x="800048" y="0"/>
                  </a:moveTo>
                  <a:lnTo>
                    <a:pt x="0" y="0"/>
                  </a:lnTo>
                </a:path>
              </a:pathLst>
            </a:custGeom>
            <a:ln w="73296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4560579" y="6092984"/>
              <a:ext cx="109855" cy="203835"/>
            </a:xfrm>
            <a:custGeom>
              <a:avLst/>
              <a:gdLst/>
              <a:ahLst/>
              <a:cxnLst/>
              <a:rect l="l" t="t" r="r" b="b"/>
              <a:pathLst>
                <a:path w="109855" h="203835">
                  <a:moveTo>
                    <a:pt x="109514" y="0"/>
                  </a:moveTo>
                  <a:lnTo>
                    <a:pt x="0" y="101818"/>
                  </a:lnTo>
                  <a:lnTo>
                    <a:pt x="109514" y="203627"/>
                  </a:lnTo>
                </a:path>
              </a:pathLst>
            </a:custGeom>
            <a:ln w="73296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9770677" y="6194798"/>
              <a:ext cx="800100" cy="0"/>
            </a:xfrm>
            <a:custGeom>
              <a:avLst/>
              <a:gdLst/>
              <a:ahLst/>
              <a:cxnLst/>
              <a:rect l="l" t="t" r="r" b="b"/>
              <a:pathLst>
                <a:path w="800100">
                  <a:moveTo>
                    <a:pt x="800048" y="0"/>
                  </a:moveTo>
                  <a:lnTo>
                    <a:pt x="0" y="0"/>
                  </a:lnTo>
                </a:path>
              </a:pathLst>
            </a:custGeom>
            <a:ln w="73296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9770669" y="6092984"/>
              <a:ext cx="109855" cy="203835"/>
            </a:xfrm>
            <a:custGeom>
              <a:avLst/>
              <a:gdLst/>
              <a:ahLst/>
              <a:cxnLst/>
              <a:rect l="l" t="t" r="r" b="b"/>
              <a:pathLst>
                <a:path w="109854" h="203835">
                  <a:moveTo>
                    <a:pt x="109514" y="0"/>
                  </a:moveTo>
                  <a:lnTo>
                    <a:pt x="0" y="101818"/>
                  </a:lnTo>
                  <a:lnTo>
                    <a:pt x="109514" y="203627"/>
                  </a:lnTo>
                </a:path>
              </a:pathLst>
            </a:custGeom>
            <a:ln w="73296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4980767" y="6194798"/>
              <a:ext cx="800100" cy="0"/>
            </a:xfrm>
            <a:custGeom>
              <a:avLst/>
              <a:gdLst/>
              <a:ahLst/>
              <a:cxnLst/>
              <a:rect l="l" t="t" r="r" b="b"/>
              <a:pathLst>
                <a:path w="800100">
                  <a:moveTo>
                    <a:pt x="800048" y="0"/>
                  </a:moveTo>
                  <a:lnTo>
                    <a:pt x="0" y="0"/>
                  </a:lnTo>
                </a:path>
              </a:pathLst>
            </a:custGeom>
            <a:ln w="73296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4980760" y="6092984"/>
              <a:ext cx="109855" cy="203835"/>
            </a:xfrm>
            <a:custGeom>
              <a:avLst/>
              <a:gdLst/>
              <a:ahLst/>
              <a:cxnLst/>
              <a:rect l="l" t="t" r="r" b="b"/>
              <a:pathLst>
                <a:path w="109854" h="203835">
                  <a:moveTo>
                    <a:pt x="109514" y="0"/>
                  </a:moveTo>
                  <a:lnTo>
                    <a:pt x="0" y="101818"/>
                  </a:lnTo>
                  <a:lnTo>
                    <a:pt x="109514" y="203627"/>
                  </a:lnTo>
                </a:path>
              </a:pathLst>
            </a:custGeom>
            <a:ln w="73296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5368286" y="5183534"/>
              <a:ext cx="3729990" cy="2023110"/>
            </a:xfrm>
            <a:custGeom>
              <a:avLst/>
              <a:gdLst/>
              <a:ahLst/>
              <a:cxnLst/>
              <a:rect l="l" t="t" r="r" b="b"/>
              <a:pathLst>
                <a:path w="3729990" h="2023109">
                  <a:moveTo>
                    <a:pt x="3385488" y="0"/>
                  </a:moveTo>
                  <a:lnTo>
                    <a:pt x="344146" y="0"/>
                  </a:ln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1678378"/>
                  </a:lnTo>
                  <a:lnTo>
                    <a:pt x="3147" y="1725013"/>
                  </a:lnTo>
                  <a:lnTo>
                    <a:pt x="12314" y="1769761"/>
                  </a:lnTo>
                  <a:lnTo>
                    <a:pt x="27087" y="1812209"/>
                  </a:lnTo>
                  <a:lnTo>
                    <a:pt x="47053" y="1851943"/>
                  </a:lnTo>
                  <a:lnTo>
                    <a:pt x="71799" y="1888550"/>
                  </a:lnTo>
                  <a:lnTo>
                    <a:pt x="100911" y="1921618"/>
                  </a:lnTo>
                  <a:lnTo>
                    <a:pt x="133977" y="1950731"/>
                  </a:lnTo>
                  <a:lnTo>
                    <a:pt x="170583" y="1975479"/>
                  </a:lnTo>
                  <a:lnTo>
                    <a:pt x="210317" y="1995446"/>
                  </a:lnTo>
                  <a:lnTo>
                    <a:pt x="252764" y="2010220"/>
                  </a:lnTo>
                  <a:lnTo>
                    <a:pt x="297511" y="2019387"/>
                  </a:lnTo>
                  <a:lnTo>
                    <a:pt x="344146" y="2022535"/>
                  </a:lnTo>
                  <a:lnTo>
                    <a:pt x="3385488" y="2022535"/>
                  </a:lnTo>
                  <a:lnTo>
                    <a:pt x="3432123" y="2019387"/>
                  </a:lnTo>
                  <a:lnTo>
                    <a:pt x="3476871" y="2010220"/>
                  </a:lnTo>
                  <a:lnTo>
                    <a:pt x="3519318" y="1995446"/>
                  </a:lnTo>
                  <a:lnTo>
                    <a:pt x="3559051" y="1975479"/>
                  </a:lnTo>
                  <a:lnTo>
                    <a:pt x="3595657" y="1950731"/>
                  </a:lnTo>
                  <a:lnTo>
                    <a:pt x="3628723" y="1921618"/>
                  </a:lnTo>
                  <a:lnTo>
                    <a:pt x="3657835" y="1888550"/>
                  </a:lnTo>
                  <a:lnTo>
                    <a:pt x="3682581" y="1851943"/>
                  </a:lnTo>
                  <a:lnTo>
                    <a:pt x="3702547" y="1812209"/>
                  </a:lnTo>
                  <a:lnTo>
                    <a:pt x="3717320" y="1769761"/>
                  </a:lnTo>
                  <a:lnTo>
                    <a:pt x="3726487" y="1725013"/>
                  </a:lnTo>
                  <a:lnTo>
                    <a:pt x="3729635" y="1678378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15599998" y="5407229"/>
            <a:ext cx="3372705" cy="1336200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20"/>
              </a:spcBef>
            </a:pPr>
            <a:r>
              <a:rPr sz="2300" b="1" dirty="0">
                <a:solidFill>
                  <a:srgbClr val="00A2B1"/>
                </a:solidFill>
                <a:latin typeface="Montserrat" pitchFamily="2" charset="77"/>
                <a:cs typeface="Arial"/>
              </a:rPr>
              <a:t>ED</a:t>
            </a:r>
            <a:endParaRPr sz="2300" dirty="0">
              <a:latin typeface="Montserrat" pitchFamily="2" charset="77"/>
              <a:cs typeface="Arial"/>
            </a:endParaRPr>
          </a:p>
          <a:p>
            <a:pPr marL="12700" marR="5080" indent="-635" algn="ctr">
              <a:lnSpc>
                <a:spcPct val="125499"/>
              </a:lnSpc>
              <a:spcBef>
                <a:spcPts val="220"/>
              </a:spcBef>
            </a:pPr>
            <a:r>
              <a:rPr sz="1450" dirty="0">
                <a:solidFill>
                  <a:srgbClr val="1A5965"/>
                </a:solidFill>
                <a:latin typeface="Montserrat" pitchFamily="2" charset="77"/>
                <a:cs typeface="Arial"/>
              </a:rPr>
              <a:t>Signs lease and other move-in paperwork with family/resident, and collects outstanding monies owed.</a:t>
            </a:r>
            <a:endParaRPr sz="1450" dirty="0">
              <a:latin typeface="Montserrat" pitchFamily="2" charset="77"/>
              <a:cs typeface="Arial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10586623" y="4941504"/>
            <a:ext cx="8532495" cy="2506980"/>
            <a:chOff x="10586623" y="4941504"/>
            <a:chExt cx="8532495" cy="2506980"/>
          </a:xfrm>
        </p:grpSpPr>
        <p:sp>
          <p:nvSpPr>
            <p:cNvPr id="48" name="object 48"/>
            <p:cNvSpPr/>
            <p:nvPr/>
          </p:nvSpPr>
          <p:spPr>
            <a:xfrm>
              <a:off x="15368286" y="5183534"/>
              <a:ext cx="3729990" cy="2023110"/>
            </a:xfrm>
            <a:custGeom>
              <a:avLst/>
              <a:gdLst/>
              <a:ahLst/>
              <a:cxnLst/>
              <a:rect l="l" t="t" r="r" b="b"/>
              <a:pathLst>
                <a:path w="3729990" h="2023109">
                  <a:moveTo>
                    <a:pt x="344146" y="0"/>
                  </a:move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1678378"/>
                  </a:lnTo>
                  <a:lnTo>
                    <a:pt x="3147" y="1725013"/>
                  </a:lnTo>
                  <a:lnTo>
                    <a:pt x="12314" y="1769761"/>
                  </a:lnTo>
                  <a:lnTo>
                    <a:pt x="27087" y="1812209"/>
                  </a:lnTo>
                  <a:lnTo>
                    <a:pt x="47053" y="1851943"/>
                  </a:lnTo>
                  <a:lnTo>
                    <a:pt x="71799" y="1888550"/>
                  </a:lnTo>
                  <a:lnTo>
                    <a:pt x="100911" y="1921618"/>
                  </a:lnTo>
                  <a:lnTo>
                    <a:pt x="133977" y="1950731"/>
                  </a:lnTo>
                  <a:lnTo>
                    <a:pt x="170583" y="1975479"/>
                  </a:lnTo>
                  <a:lnTo>
                    <a:pt x="210317" y="1995446"/>
                  </a:lnTo>
                  <a:lnTo>
                    <a:pt x="252764" y="2010220"/>
                  </a:lnTo>
                  <a:lnTo>
                    <a:pt x="297511" y="2019387"/>
                  </a:lnTo>
                  <a:lnTo>
                    <a:pt x="344146" y="2022535"/>
                  </a:lnTo>
                  <a:lnTo>
                    <a:pt x="3385488" y="2022535"/>
                  </a:lnTo>
                  <a:lnTo>
                    <a:pt x="3432123" y="2019387"/>
                  </a:lnTo>
                  <a:lnTo>
                    <a:pt x="3476871" y="2010220"/>
                  </a:lnTo>
                  <a:lnTo>
                    <a:pt x="3519318" y="1995446"/>
                  </a:lnTo>
                  <a:lnTo>
                    <a:pt x="3559051" y="1975479"/>
                  </a:lnTo>
                  <a:lnTo>
                    <a:pt x="3595657" y="1950731"/>
                  </a:lnTo>
                  <a:lnTo>
                    <a:pt x="3628723" y="1921618"/>
                  </a:lnTo>
                  <a:lnTo>
                    <a:pt x="3657835" y="1888550"/>
                  </a:lnTo>
                  <a:lnTo>
                    <a:pt x="3682581" y="1851943"/>
                  </a:lnTo>
                  <a:lnTo>
                    <a:pt x="3702547" y="1812209"/>
                  </a:lnTo>
                  <a:lnTo>
                    <a:pt x="3717320" y="1769761"/>
                  </a:lnTo>
                  <a:lnTo>
                    <a:pt x="3726487" y="1725013"/>
                  </a:lnTo>
                  <a:lnTo>
                    <a:pt x="3729635" y="1678378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lnTo>
                    <a:pt x="344146" y="0"/>
                  </a:lnTo>
                  <a:close/>
                </a:path>
              </a:pathLst>
            </a:custGeom>
            <a:ln w="41883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0586623" y="4941504"/>
              <a:ext cx="3729990" cy="2506980"/>
            </a:xfrm>
            <a:custGeom>
              <a:avLst/>
              <a:gdLst/>
              <a:ahLst/>
              <a:cxnLst/>
              <a:rect l="l" t="t" r="r" b="b"/>
              <a:pathLst>
                <a:path w="3729990" h="2506979">
                  <a:moveTo>
                    <a:pt x="3385488" y="0"/>
                  </a:moveTo>
                  <a:lnTo>
                    <a:pt x="344146" y="0"/>
                  </a:ln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2162436"/>
                  </a:lnTo>
                  <a:lnTo>
                    <a:pt x="3147" y="2209071"/>
                  </a:lnTo>
                  <a:lnTo>
                    <a:pt x="12314" y="2253820"/>
                  </a:lnTo>
                  <a:lnTo>
                    <a:pt x="27087" y="2296267"/>
                  </a:lnTo>
                  <a:lnTo>
                    <a:pt x="47053" y="2336002"/>
                  </a:lnTo>
                  <a:lnTo>
                    <a:pt x="71799" y="2372609"/>
                  </a:lnTo>
                  <a:lnTo>
                    <a:pt x="100911" y="2405676"/>
                  </a:lnTo>
                  <a:lnTo>
                    <a:pt x="133977" y="2434790"/>
                  </a:lnTo>
                  <a:lnTo>
                    <a:pt x="170583" y="2459537"/>
                  </a:lnTo>
                  <a:lnTo>
                    <a:pt x="210317" y="2479504"/>
                  </a:lnTo>
                  <a:lnTo>
                    <a:pt x="252764" y="2494278"/>
                  </a:lnTo>
                  <a:lnTo>
                    <a:pt x="297511" y="2503446"/>
                  </a:lnTo>
                  <a:lnTo>
                    <a:pt x="344146" y="2506593"/>
                  </a:lnTo>
                  <a:lnTo>
                    <a:pt x="3385488" y="2506593"/>
                  </a:lnTo>
                  <a:lnTo>
                    <a:pt x="3432123" y="2503446"/>
                  </a:lnTo>
                  <a:lnTo>
                    <a:pt x="3476871" y="2494278"/>
                  </a:lnTo>
                  <a:lnTo>
                    <a:pt x="3519318" y="2479504"/>
                  </a:lnTo>
                  <a:lnTo>
                    <a:pt x="3559051" y="2459537"/>
                  </a:lnTo>
                  <a:lnTo>
                    <a:pt x="3595657" y="2434790"/>
                  </a:lnTo>
                  <a:lnTo>
                    <a:pt x="3628723" y="2405676"/>
                  </a:lnTo>
                  <a:lnTo>
                    <a:pt x="3657835" y="2372609"/>
                  </a:lnTo>
                  <a:lnTo>
                    <a:pt x="3682581" y="2336002"/>
                  </a:lnTo>
                  <a:lnTo>
                    <a:pt x="3702547" y="2296267"/>
                  </a:lnTo>
                  <a:lnTo>
                    <a:pt x="3717320" y="2253820"/>
                  </a:lnTo>
                  <a:lnTo>
                    <a:pt x="3726487" y="2209071"/>
                  </a:lnTo>
                  <a:lnTo>
                    <a:pt x="3729635" y="2162436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10848455" y="5197191"/>
            <a:ext cx="3197458" cy="1894686"/>
          </a:xfrm>
          <a:prstGeom prst="rect">
            <a:avLst/>
          </a:prstGeom>
        </p:spPr>
        <p:txBody>
          <a:bodyPr vert="horz" wrap="square" lIns="0" tIns="1428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25"/>
              </a:spcBef>
            </a:pPr>
            <a:r>
              <a:rPr sz="2300" b="1" dirty="0">
                <a:solidFill>
                  <a:srgbClr val="00A2B1"/>
                </a:solidFill>
                <a:latin typeface="Montserrat" pitchFamily="2" charset="77"/>
                <a:cs typeface="Arial"/>
              </a:rPr>
              <a:t>BOD</a:t>
            </a:r>
            <a:endParaRPr sz="2300" dirty="0">
              <a:latin typeface="Montserrat" pitchFamily="2" charset="77"/>
              <a:cs typeface="Arial"/>
            </a:endParaRPr>
          </a:p>
          <a:p>
            <a:pPr marL="12700" marR="5080" algn="ctr">
              <a:lnSpc>
                <a:spcPct val="125499"/>
              </a:lnSpc>
              <a:spcBef>
                <a:spcPts val="215"/>
              </a:spcBef>
            </a:pPr>
            <a:r>
              <a:rPr sz="1450" dirty="0">
                <a:solidFill>
                  <a:srgbClr val="1A5965"/>
                </a:solidFill>
                <a:latin typeface="Montserrat" pitchFamily="2" charset="77"/>
                <a:cs typeface="Arial"/>
              </a:rPr>
              <a:t>Scans all completed paperwork to centralized billing then updates the management team. Obtains emergency contact information and sets up the emergency file.</a:t>
            </a:r>
            <a:endParaRPr sz="1450" dirty="0">
              <a:latin typeface="Montserrat" pitchFamily="2" charset="77"/>
              <a:cs typeface="Arial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5804959" y="4920550"/>
            <a:ext cx="8532495" cy="2548890"/>
            <a:chOff x="5804959" y="4920550"/>
            <a:chExt cx="8532495" cy="2548890"/>
          </a:xfrm>
        </p:grpSpPr>
        <p:sp>
          <p:nvSpPr>
            <p:cNvPr id="52" name="object 52"/>
            <p:cNvSpPr/>
            <p:nvPr/>
          </p:nvSpPr>
          <p:spPr>
            <a:xfrm>
              <a:off x="10586623" y="4941505"/>
              <a:ext cx="3729990" cy="2506980"/>
            </a:xfrm>
            <a:custGeom>
              <a:avLst/>
              <a:gdLst/>
              <a:ahLst/>
              <a:cxnLst/>
              <a:rect l="l" t="t" r="r" b="b"/>
              <a:pathLst>
                <a:path w="3729990" h="2506979">
                  <a:moveTo>
                    <a:pt x="344146" y="0"/>
                  </a:move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2162436"/>
                  </a:lnTo>
                  <a:lnTo>
                    <a:pt x="3147" y="2209071"/>
                  </a:lnTo>
                  <a:lnTo>
                    <a:pt x="12314" y="2253820"/>
                  </a:lnTo>
                  <a:lnTo>
                    <a:pt x="27087" y="2296267"/>
                  </a:lnTo>
                  <a:lnTo>
                    <a:pt x="47053" y="2336002"/>
                  </a:lnTo>
                  <a:lnTo>
                    <a:pt x="71799" y="2372609"/>
                  </a:lnTo>
                  <a:lnTo>
                    <a:pt x="100911" y="2405676"/>
                  </a:lnTo>
                  <a:lnTo>
                    <a:pt x="133977" y="2434790"/>
                  </a:lnTo>
                  <a:lnTo>
                    <a:pt x="170583" y="2459537"/>
                  </a:lnTo>
                  <a:lnTo>
                    <a:pt x="210317" y="2479504"/>
                  </a:lnTo>
                  <a:lnTo>
                    <a:pt x="252764" y="2494278"/>
                  </a:lnTo>
                  <a:lnTo>
                    <a:pt x="297511" y="2503446"/>
                  </a:lnTo>
                  <a:lnTo>
                    <a:pt x="344146" y="2506593"/>
                  </a:lnTo>
                  <a:lnTo>
                    <a:pt x="3385488" y="2506593"/>
                  </a:lnTo>
                  <a:lnTo>
                    <a:pt x="3432123" y="2503446"/>
                  </a:lnTo>
                  <a:lnTo>
                    <a:pt x="3476871" y="2494278"/>
                  </a:lnTo>
                  <a:lnTo>
                    <a:pt x="3519318" y="2479504"/>
                  </a:lnTo>
                  <a:lnTo>
                    <a:pt x="3559051" y="2459537"/>
                  </a:lnTo>
                  <a:lnTo>
                    <a:pt x="3595657" y="2434790"/>
                  </a:lnTo>
                  <a:lnTo>
                    <a:pt x="3628723" y="2405676"/>
                  </a:lnTo>
                  <a:lnTo>
                    <a:pt x="3657835" y="2372609"/>
                  </a:lnTo>
                  <a:lnTo>
                    <a:pt x="3682581" y="2336002"/>
                  </a:lnTo>
                  <a:lnTo>
                    <a:pt x="3702547" y="2296267"/>
                  </a:lnTo>
                  <a:lnTo>
                    <a:pt x="3717320" y="2253820"/>
                  </a:lnTo>
                  <a:lnTo>
                    <a:pt x="3726487" y="2209071"/>
                  </a:lnTo>
                  <a:lnTo>
                    <a:pt x="3729635" y="2162436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lnTo>
                    <a:pt x="344146" y="0"/>
                  </a:lnTo>
                  <a:close/>
                </a:path>
              </a:pathLst>
            </a:custGeom>
            <a:ln w="41883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5804959" y="5120786"/>
              <a:ext cx="3729990" cy="2148205"/>
            </a:xfrm>
            <a:custGeom>
              <a:avLst/>
              <a:gdLst/>
              <a:ahLst/>
              <a:cxnLst/>
              <a:rect l="l" t="t" r="r" b="b"/>
              <a:pathLst>
                <a:path w="3729990" h="2148204">
                  <a:moveTo>
                    <a:pt x="3385488" y="0"/>
                  </a:moveTo>
                  <a:lnTo>
                    <a:pt x="344146" y="0"/>
                  </a:ln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1803871"/>
                  </a:lnTo>
                  <a:lnTo>
                    <a:pt x="3147" y="1850506"/>
                  </a:lnTo>
                  <a:lnTo>
                    <a:pt x="12314" y="1895255"/>
                  </a:lnTo>
                  <a:lnTo>
                    <a:pt x="27087" y="1937702"/>
                  </a:lnTo>
                  <a:lnTo>
                    <a:pt x="47053" y="1977437"/>
                  </a:lnTo>
                  <a:lnTo>
                    <a:pt x="71799" y="2014044"/>
                  </a:lnTo>
                  <a:lnTo>
                    <a:pt x="100911" y="2047111"/>
                  </a:lnTo>
                  <a:lnTo>
                    <a:pt x="133977" y="2076225"/>
                  </a:lnTo>
                  <a:lnTo>
                    <a:pt x="170583" y="2100972"/>
                  </a:lnTo>
                  <a:lnTo>
                    <a:pt x="210317" y="2120939"/>
                  </a:lnTo>
                  <a:lnTo>
                    <a:pt x="252764" y="2135713"/>
                  </a:lnTo>
                  <a:lnTo>
                    <a:pt x="297511" y="2144881"/>
                  </a:lnTo>
                  <a:lnTo>
                    <a:pt x="344146" y="2148028"/>
                  </a:lnTo>
                  <a:lnTo>
                    <a:pt x="3385488" y="2148028"/>
                  </a:lnTo>
                  <a:lnTo>
                    <a:pt x="3432123" y="2144881"/>
                  </a:lnTo>
                  <a:lnTo>
                    <a:pt x="3476871" y="2135713"/>
                  </a:lnTo>
                  <a:lnTo>
                    <a:pt x="3519318" y="2120939"/>
                  </a:lnTo>
                  <a:lnTo>
                    <a:pt x="3559051" y="2100972"/>
                  </a:lnTo>
                  <a:lnTo>
                    <a:pt x="3595657" y="2076225"/>
                  </a:lnTo>
                  <a:lnTo>
                    <a:pt x="3628723" y="2047111"/>
                  </a:lnTo>
                  <a:lnTo>
                    <a:pt x="3657835" y="2014044"/>
                  </a:lnTo>
                  <a:lnTo>
                    <a:pt x="3682581" y="1977437"/>
                  </a:lnTo>
                  <a:lnTo>
                    <a:pt x="3702547" y="1937702"/>
                  </a:lnTo>
                  <a:lnTo>
                    <a:pt x="3717320" y="1895255"/>
                  </a:lnTo>
                  <a:lnTo>
                    <a:pt x="3726487" y="1850506"/>
                  </a:lnTo>
                  <a:lnTo>
                    <a:pt x="3729635" y="1803871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6049052" y="5333720"/>
            <a:ext cx="3214290" cy="1615122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20"/>
              </a:spcBef>
            </a:pPr>
            <a:r>
              <a:rPr sz="2300" b="1" dirty="0">
                <a:solidFill>
                  <a:srgbClr val="00A2B1"/>
                </a:solidFill>
                <a:latin typeface="Montserrat" pitchFamily="2" charset="77"/>
                <a:cs typeface="Arial"/>
              </a:rPr>
              <a:t>BSD</a:t>
            </a:r>
            <a:endParaRPr sz="2300" dirty="0">
              <a:latin typeface="Montserrat" pitchFamily="2" charset="77"/>
              <a:cs typeface="Arial"/>
            </a:endParaRPr>
          </a:p>
          <a:p>
            <a:pPr marL="12700" marR="5080" algn="ctr">
              <a:lnSpc>
                <a:spcPct val="125499"/>
              </a:lnSpc>
              <a:spcBef>
                <a:spcPts val="220"/>
              </a:spcBef>
            </a:pPr>
            <a:r>
              <a:rPr sz="1450" dirty="0">
                <a:solidFill>
                  <a:srgbClr val="1A5965"/>
                </a:solidFill>
                <a:latin typeface="Montserrat" pitchFamily="2" charset="77"/>
                <a:cs typeface="Arial"/>
              </a:rPr>
              <a:t>Conducts walk-through of apartment with ED &amp; DOS prior to the new resident's physically moving in to ensure all is in order.</a:t>
            </a:r>
            <a:endParaRPr sz="1450" dirty="0">
              <a:latin typeface="Montserrat" pitchFamily="2" charset="77"/>
              <a:cs typeface="Arial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998551" y="5099831"/>
            <a:ext cx="8557260" cy="2190115"/>
            <a:chOff x="998551" y="5099831"/>
            <a:chExt cx="8557260" cy="2190115"/>
          </a:xfrm>
        </p:grpSpPr>
        <p:sp>
          <p:nvSpPr>
            <p:cNvPr id="56" name="object 56"/>
            <p:cNvSpPr/>
            <p:nvPr/>
          </p:nvSpPr>
          <p:spPr>
            <a:xfrm>
              <a:off x="5804959" y="5120786"/>
              <a:ext cx="3729990" cy="2148205"/>
            </a:xfrm>
            <a:custGeom>
              <a:avLst/>
              <a:gdLst/>
              <a:ahLst/>
              <a:cxnLst/>
              <a:rect l="l" t="t" r="r" b="b"/>
              <a:pathLst>
                <a:path w="3729990" h="2148204">
                  <a:moveTo>
                    <a:pt x="344146" y="0"/>
                  </a:move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1803871"/>
                  </a:lnTo>
                  <a:lnTo>
                    <a:pt x="3147" y="1850506"/>
                  </a:lnTo>
                  <a:lnTo>
                    <a:pt x="12314" y="1895255"/>
                  </a:lnTo>
                  <a:lnTo>
                    <a:pt x="27087" y="1937702"/>
                  </a:lnTo>
                  <a:lnTo>
                    <a:pt x="47053" y="1977437"/>
                  </a:lnTo>
                  <a:lnTo>
                    <a:pt x="71799" y="2014044"/>
                  </a:lnTo>
                  <a:lnTo>
                    <a:pt x="100911" y="2047111"/>
                  </a:lnTo>
                  <a:lnTo>
                    <a:pt x="133977" y="2076225"/>
                  </a:lnTo>
                  <a:lnTo>
                    <a:pt x="170583" y="2100972"/>
                  </a:lnTo>
                  <a:lnTo>
                    <a:pt x="210317" y="2120939"/>
                  </a:lnTo>
                  <a:lnTo>
                    <a:pt x="252764" y="2135713"/>
                  </a:lnTo>
                  <a:lnTo>
                    <a:pt x="297511" y="2144881"/>
                  </a:lnTo>
                  <a:lnTo>
                    <a:pt x="344146" y="2148028"/>
                  </a:lnTo>
                  <a:lnTo>
                    <a:pt x="3385488" y="2148028"/>
                  </a:lnTo>
                  <a:lnTo>
                    <a:pt x="3432123" y="2144881"/>
                  </a:lnTo>
                  <a:lnTo>
                    <a:pt x="3476871" y="2135713"/>
                  </a:lnTo>
                  <a:lnTo>
                    <a:pt x="3519318" y="2120939"/>
                  </a:lnTo>
                  <a:lnTo>
                    <a:pt x="3559051" y="2100972"/>
                  </a:lnTo>
                  <a:lnTo>
                    <a:pt x="3595657" y="2076225"/>
                  </a:lnTo>
                  <a:lnTo>
                    <a:pt x="3628723" y="2047111"/>
                  </a:lnTo>
                  <a:lnTo>
                    <a:pt x="3657835" y="2014044"/>
                  </a:lnTo>
                  <a:lnTo>
                    <a:pt x="3682581" y="1977437"/>
                  </a:lnTo>
                  <a:lnTo>
                    <a:pt x="3702547" y="1937702"/>
                  </a:lnTo>
                  <a:lnTo>
                    <a:pt x="3717320" y="1895255"/>
                  </a:lnTo>
                  <a:lnTo>
                    <a:pt x="3726487" y="1850506"/>
                  </a:lnTo>
                  <a:lnTo>
                    <a:pt x="3729635" y="1803871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lnTo>
                    <a:pt x="344146" y="0"/>
                  </a:lnTo>
                  <a:close/>
                </a:path>
              </a:pathLst>
            </a:custGeom>
            <a:ln w="41883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998551" y="5120786"/>
              <a:ext cx="3729990" cy="2148205"/>
            </a:xfrm>
            <a:custGeom>
              <a:avLst/>
              <a:gdLst/>
              <a:ahLst/>
              <a:cxnLst/>
              <a:rect l="l" t="t" r="r" b="b"/>
              <a:pathLst>
                <a:path w="3729990" h="2148204">
                  <a:moveTo>
                    <a:pt x="3385488" y="0"/>
                  </a:moveTo>
                  <a:lnTo>
                    <a:pt x="344146" y="0"/>
                  </a:ln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1803871"/>
                  </a:lnTo>
                  <a:lnTo>
                    <a:pt x="3147" y="1850506"/>
                  </a:lnTo>
                  <a:lnTo>
                    <a:pt x="12314" y="1895255"/>
                  </a:lnTo>
                  <a:lnTo>
                    <a:pt x="27087" y="1937702"/>
                  </a:lnTo>
                  <a:lnTo>
                    <a:pt x="47053" y="1977437"/>
                  </a:lnTo>
                  <a:lnTo>
                    <a:pt x="71799" y="2014044"/>
                  </a:lnTo>
                  <a:lnTo>
                    <a:pt x="100911" y="2047111"/>
                  </a:lnTo>
                  <a:lnTo>
                    <a:pt x="133977" y="2076225"/>
                  </a:lnTo>
                  <a:lnTo>
                    <a:pt x="170583" y="2100972"/>
                  </a:lnTo>
                  <a:lnTo>
                    <a:pt x="210317" y="2120939"/>
                  </a:lnTo>
                  <a:lnTo>
                    <a:pt x="252764" y="2135713"/>
                  </a:lnTo>
                  <a:lnTo>
                    <a:pt x="297511" y="2144881"/>
                  </a:lnTo>
                  <a:lnTo>
                    <a:pt x="344146" y="2148028"/>
                  </a:lnTo>
                  <a:lnTo>
                    <a:pt x="3385488" y="2148028"/>
                  </a:lnTo>
                  <a:lnTo>
                    <a:pt x="3432123" y="2144881"/>
                  </a:lnTo>
                  <a:lnTo>
                    <a:pt x="3476871" y="2135713"/>
                  </a:lnTo>
                  <a:lnTo>
                    <a:pt x="3519318" y="2120939"/>
                  </a:lnTo>
                  <a:lnTo>
                    <a:pt x="3559051" y="2100972"/>
                  </a:lnTo>
                  <a:lnTo>
                    <a:pt x="3595657" y="2076225"/>
                  </a:lnTo>
                  <a:lnTo>
                    <a:pt x="3628723" y="2047111"/>
                  </a:lnTo>
                  <a:lnTo>
                    <a:pt x="3657835" y="2014044"/>
                  </a:lnTo>
                  <a:lnTo>
                    <a:pt x="3682581" y="1977437"/>
                  </a:lnTo>
                  <a:lnTo>
                    <a:pt x="3702547" y="1937702"/>
                  </a:lnTo>
                  <a:lnTo>
                    <a:pt x="3717320" y="1895255"/>
                  </a:lnTo>
                  <a:lnTo>
                    <a:pt x="3726487" y="1850506"/>
                  </a:lnTo>
                  <a:lnTo>
                    <a:pt x="3729635" y="1803871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58"/>
          <p:cNvSpPr txBox="1"/>
          <p:nvPr/>
        </p:nvSpPr>
        <p:spPr>
          <a:xfrm>
            <a:off x="1358112" y="5322137"/>
            <a:ext cx="3059018" cy="1615122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20"/>
              </a:spcBef>
            </a:pPr>
            <a:r>
              <a:rPr sz="2300" b="1" dirty="0">
                <a:solidFill>
                  <a:srgbClr val="00A2B1"/>
                </a:solidFill>
                <a:latin typeface="Montserrat" pitchFamily="2" charset="77"/>
                <a:cs typeface="Arial"/>
              </a:rPr>
              <a:t>ED</a:t>
            </a:r>
            <a:endParaRPr sz="2300" dirty="0">
              <a:latin typeface="Montserrat" pitchFamily="2" charset="77"/>
              <a:cs typeface="Arial"/>
            </a:endParaRPr>
          </a:p>
          <a:p>
            <a:pPr marL="12700" marR="5080" indent="-635" algn="ctr">
              <a:lnSpc>
                <a:spcPct val="125499"/>
              </a:lnSpc>
              <a:spcBef>
                <a:spcPts val="220"/>
              </a:spcBef>
            </a:pPr>
            <a:r>
              <a:rPr sz="1450" dirty="0">
                <a:solidFill>
                  <a:srgbClr val="1A5965"/>
                </a:solidFill>
                <a:latin typeface="Montserrat" pitchFamily="2" charset="77"/>
                <a:cs typeface="Arial"/>
              </a:rPr>
              <a:t>Confirms ops coverage to greet and assist family day of move-in; DOS greets them but allows ops to take the lead.</a:t>
            </a:r>
            <a:endParaRPr sz="1450" dirty="0">
              <a:latin typeface="Montserrat" pitchFamily="2" charset="77"/>
              <a:cs typeface="Arial"/>
            </a:endParaRPr>
          </a:p>
        </p:txBody>
      </p:sp>
      <p:grpSp>
        <p:nvGrpSpPr>
          <p:cNvPr id="59" name="object 59"/>
          <p:cNvGrpSpPr/>
          <p:nvPr/>
        </p:nvGrpSpPr>
        <p:grpSpPr>
          <a:xfrm>
            <a:off x="977609" y="648487"/>
            <a:ext cx="18498820" cy="9052560"/>
            <a:chOff x="977609" y="648487"/>
            <a:chExt cx="18498820" cy="9052560"/>
          </a:xfrm>
        </p:grpSpPr>
        <p:sp>
          <p:nvSpPr>
            <p:cNvPr id="60" name="object 60"/>
            <p:cNvSpPr/>
            <p:nvPr/>
          </p:nvSpPr>
          <p:spPr>
            <a:xfrm>
              <a:off x="998551" y="5120786"/>
              <a:ext cx="3729990" cy="2148205"/>
            </a:xfrm>
            <a:custGeom>
              <a:avLst/>
              <a:gdLst/>
              <a:ahLst/>
              <a:cxnLst/>
              <a:rect l="l" t="t" r="r" b="b"/>
              <a:pathLst>
                <a:path w="3729990" h="2148204">
                  <a:moveTo>
                    <a:pt x="344146" y="0"/>
                  </a:moveTo>
                  <a:lnTo>
                    <a:pt x="297511" y="3147"/>
                  </a:lnTo>
                  <a:lnTo>
                    <a:pt x="252764" y="12314"/>
                  </a:lnTo>
                  <a:lnTo>
                    <a:pt x="210317" y="27087"/>
                  </a:lnTo>
                  <a:lnTo>
                    <a:pt x="170583" y="47053"/>
                  </a:lnTo>
                  <a:lnTo>
                    <a:pt x="133977" y="71799"/>
                  </a:lnTo>
                  <a:lnTo>
                    <a:pt x="100911" y="100911"/>
                  </a:lnTo>
                  <a:lnTo>
                    <a:pt x="71799" y="133977"/>
                  </a:lnTo>
                  <a:lnTo>
                    <a:pt x="47053" y="170583"/>
                  </a:lnTo>
                  <a:lnTo>
                    <a:pt x="27087" y="210317"/>
                  </a:lnTo>
                  <a:lnTo>
                    <a:pt x="12314" y="252764"/>
                  </a:lnTo>
                  <a:lnTo>
                    <a:pt x="3147" y="297511"/>
                  </a:lnTo>
                  <a:lnTo>
                    <a:pt x="0" y="344146"/>
                  </a:lnTo>
                  <a:lnTo>
                    <a:pt x="0" y="1803871"/>
                  </a:lnTo>
                  <a:lnTo>
                    <a:pt x="3147" y="1850506"/>
                  </a:lnTo>
                  <a:lnTo>
                    <a:pt x="12314" y="1895255"/>
                  </a:lnTo>
                  <a:lnTo>
                    <a:pt x="27087" y="1937702"/>
                  </a:lnTo>
                  <a:lnTo>
                    <a:pt x="47053" y="1977437"/>
                  </a:lnTo>
                  <a:lnTo>
                    <a:pt x="71799" y="2014044"/>
                  </a:lnTo>
                  <a:lnTo>
                    <a:pt x="100911" y="2047111"/>
                  </a:lnTo>
                  <a:lnTo>
                    <a:pt x="133977" y="2076225"/>
                  </a:lnTo>
                  <a:lnTo>
                    <a:pt x="170583" y="2100972"/>
                  </a:lnTo>
                  <a:lnTo>
                    <a:pt x="210317" y="2120939"/>
                  </a:lnTo>
                  <a:lnTo>
                    <a:pt x="252764" y="2135713"/>
                  </a:lnTo>
                  <a:lnTo>
                    <a:pt x="297511" y="2144881"/>
                  </a:lnTo>
                  <a:lnTo>
                    <a:pt x="344146" y="2148028"/>
                  </a:lnTo>
                  <a:lnTo>
                    <a:pt x="3385488" y="2148028"/>
                  </a:lnTo>
                  <a:lnTo>
                    <a:pt x="3432123" y="2144881"/>
                  </a:lnTo>
                  <a:lnTo>
                    <a:pt x="3476871" y="2135713"/>
                  </a:lnTo>
                  <a:lnTo>
                    <a:pt x="3519318" y="2120939"/>
                  </a:lnTo>
                  <a:lnTo>
                    <a:pt x="3559051" y="2100972"/>
                  </a:lnTo>
                  <a:lnTo>
                    <a:pt x="3595657" y="2076225"/>
                  </a:lnTo>
                  <a:lnTo>
                    <a:pt x="3628723" y="2047111"/>
                  </a:lnTo>
                  <a:lnTo>
                    <a:pt x="3657835" y="2014044"/>
                  </a:lnTo>
                  <a:lnTo>
                    <a:pt x="3682581" y="1977437"/>
                  </a:lnTo>
                  <a:lnTo>
                    <a:pt x="3702547" y="1937702"/>
                  </a:lnTo>
                  <a:lnTo>
                    <a:pt x="3717320" y="1895255"/>
                  </a:lnTo>
                  <a:lnTo>
                    <a:pt x="3726487" y="1850506"/>
                  </a:lnTo>
                  <a:lnTo>
                    <a:pt x="3729635" y="1803871"/>
                  </a:lnTo>
                  <a:lnTo>
                    <a:pt x="3729635" y="344146"/>
                  </a:lnTo>
                  <a:lnTo>
                    <a:pt x="3726487" y="297511"/>
                  </a:lnTo>
                  <a:lnTo>
                    <a:pt x="3717320" y="252764"/>
                  </a:lnTo>
                  <a:lnTo>
                    <a:pt x="3702547" y="210317"/>
                  </a:lnTo>
                  <a:lnTo>
                    <a:pt x="3682581" y="170583"/>
                  </a:lnTo>
                  <a:lnTo>
                    <a:pt x="3657835" y="133977"/>
                  </a:lnTo>
                  <a:lnTo>
                    <a:pt x="3628723" y="100911"/>
                  </a:lnTo>
                  <a:lnTo>
                    <a:pt x="3595657" y="71799"/>
                  </a:lnTo>
                  <a:lnTo>
                    <a:pt x="3559051" y="47053"/>
                  </a:lnTo>
                  <a:lnTo>
                    <a:pt x="3519318" y="27087"/>
                  </a:lnTo>
                  <a:lnTo>
                    <a:pt x="3476871" y="12314"/>
                  </a:lnTo>
                  <a:lnTo>
                    <a:pt x="3432123" y="3147"/>
                  </a:lnTo>
                  <a:lnTo>
                    <a:pt x="3385488" y="0"/>
                  </a:lnTo>
                  <a:lnTo>
                    <a:pt x="344146" y="0"/>
                  </a:lnTo>
                  <a:close/>
                </a:path>
              </a:pathLst>
            </a:custGeom>
            <a:ln w="41883">
              <a:solidFill>
                <a:srgbClr val="1A596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1" name="object 6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97118" y="653318"/>
              <a:ext cx="3872929" cy="608330"/>
            </a:xfrm>
            <a:prstGeom prst="rect">
              <a:avLst/>
            </a:prstGeom>
          </p:spPr>
        </p:pic>
        <p:sp>
          <p:nvSpPr>
            <p:cNvPr id="62" name="object 62"/>
            <p:cNvSpPr/>
            <p:nvPr/>
          </p:nvSpPr>
          <p:spPr>
            <a:xfrm>
              <a:off x="1752105" y="9017641"/>
              <a:ext cx="2379980" cy="683260"/>
            </a:xfrm>
            <a:custGeom>
              <a:avLst/>
              <a:gdLst/>
              <a:ahLst/>
              <a:cxnLst/>
              <a:rect l="l" t="t" r="r" b="b"/>
              <a:pathLst>
                <a:path w="2379979" h="683259">
                  <a:moveTo>
                    <a:pt x="959995" y="148590"/>
                  </a:moveTo>
                  <a:lnTo>
                    <a:pt x="893564" y="148590"/>
                  </a:lnTo>
                  <a:lnTo>
                    <a:pt x="898810" y="154940"/>
                  </a:lnTo>
                  <a:lnTo>
                    <a:pt x="898810" y="163830"/>
                  </a:lnTo>
                  <a:lnTo>
                    <a:pt x="892369" y="189230"/>
                  </a:lnTo>
                  <a:lnTo>
                    <a:pt x="875605" y="223520"/>
                  </a:lnTo>
                  <a:lnTo>
                    <a:pt x="852352" y="265430"/>
                  </a:lnTo>
                  <a:lnTo>
                    <a:pt x="826446" y="307340"/>
                  </a:lnTo>
                  <a:lnTo>
                    <a:pt x="798806" y="353060"/>
                  </a:lnTo>
                  <a:lnTo>
                    <a:pt x="771751" y="400050"/>
                  </a:lnTo>
                  <a:lnTo>
                    <a:pt x="747261" y="449580"/>
                  </a:lnTo>
                  <a:lnTo>
                    <a:pt x="727316" y="497840"/>
                  </a:lnTo>
                  <a:lnTo>
                    <a:pt x="713896" y="546100"/>
                  </a:lnTo>
                  <a:lnTo>
                    <a:pt x="708983" y="591820"/>
                  </a:lnTo>
                  <a:lnTo>
                    <a:pt x="714473" y="633730"/>
                  </a:lnTo>
                  <a:lnTo>
                    <a:pt x="728517" y="662940"/>
                  </a:lnTo>
                  <a:lnTo>
                    <a:pt x="747476" y="679450"/>
                  </a:lnTo>
                  <a:lnTo>
                    <a:pt x="767714" y="683260"/>
                  </a:lnTo>
                  <a:lnTo>
                    <a:pt x="782968" y="681990"/>
                  </a:lnTo>
                  <a:lnTo>
                    <a:pt x="793013" y="674370"/>
                  </a:lnTo>
                  <a:lnTo>
                    <a:pt x="798538" y="665480"/>
                  </a:lnTo>
                  <a:lnTo>
                    <a:pt x="800226" y="652780"/>
                  </a:lnTo>
                  <a:lnTo>
                    <a:pt x="794818" y="638810"/>
                  </a:lnTo>
                  <a:lnTo>
                    <a:pt x="782918" y="628650"/>
                  </a:lnTo>
                  <a:lnTo>
                    <a:pt x="771019" y="614680"/>
                  </a:lnTo>
                  <a:lnTo>
                    <a:pt x="765610" y="593090"/>
                  </a:lnTo>
                  <a:lnTo>
                    <a:pt x="770296" y="552450"/>
                  </a:lnTo>
                  <a:lnTo>
                    <a:pt x="783169" y="509270"/>
                  </a:lnTo>
                  <a:lnTo>
                    <a:pt x="802452" y="463550"/>
                  </a:lnTo>
                  <a:lnTo>
                    <a:pt x="826366" y="416560"/>
                  </a:lnTo>
                  <a:lnTo>
                    <a:pt x="853134" y="369570"/>
                  </a:lnTo>
                  <a:lnTo>
                    <a:pt x="880978" y="323850"/>
                  </a:lnTo>
                  <a:lnTo>
                    <a:pt x="910851" y="274320"/>
                  </a:lnTo>
                  <a:lnTo>
                    <a:pt x="936696" y="228600"/>
                  </a:lnTo>
                  <a:lnTo>
                    <a:pt x="954872" y="189230"/>
                  </a:lnTo>
                  <a:lnTo>
                    <a:pt x="961740" y="158750"/>
                  </a:lnTo>
                  <a:lnTo>
                    <a:pt x="959995" y="148590"/>
                  </a:lnTo>
                  <a:close/>
                </a:path>
                <a:path w="2379979" h="683259">
                  <a:moveTo>
                    <a:pt x="421842" y="54610"/>
                  </a:moveTo>
                  <a:lnTo>
                    <a:pt x="335612" y="54610"/>
                  </a:lnTo>
                  <a:lnTo>
                    <a:pt x="347113" y="55880"/>
                  </a:lnTo>
                  <a:lnTo>
                    <a:pt x="356059" y="59690"/>
                  </a:lnTo>
                  <a:lnTo>
                    <a:pt x="361861" y="67310"/>
                  </a:lnTo>
                  <a:lnTo>
                    <a:pt x="363926" y="78740"/>
                  </a:lnTo>
                  <a:lnTo>
                    <a:pt x="359638" y="104140"/>
                  </a:lnTo>
                  <a:lnTo>
                    <a:pt x="329717" y="185420"/>
                  </a:lnTo>
                  <a:lnTo>
                    <a:pt x="307004" y="236220"/>
                  </a:lnTo>
                  <a:lnTo>
                    <a:pt x="281069" y="292100"/>
                  </a:lnTo>
                  <a:lnTo>
                    <a:pt x="248951" y="356870"/>
                  </a:lnTo>
                  <a:lnTo>
                    <a:pt x="220768" y="414020"/>
                  </a:lnTo>
                  <a:lnTo>
                    <a:pt x="197304" y="461010"/>
                  </a:lnTo>
                  <a:lnTo>
                    <a:pt x="179345" y="492760"/>
                  </a:lnTo>
                  <a:lnTo>
                    <a:pt x="171854" y="505460"/>
                  </a:lnTo>
                  <a:lnTo>
                    <a:pt x="166625" y="515620"/>
                  </a:lnTo>
                  <a:lnTo>
                    <a:pt x="163560" y="524510"/>
                  </a:lnTo>
                  <a:lnTo>
                    <a:pt x="162560" y="532130"/>
                  </a:lnTo>
                  <a:lnTo>
                    <a:pt x="164478" y="542290"/>
                  </a:lnTo>
                  <a:lnTo>
                    <a:pt x="170035" y="551180"/>
                  </a:lnTo>
                  <a:lnTo>
                    <a:pt x="178935" y="557530"/>
                  </a:lnTo>
                  <a:lnTo>
                    <a:pt x="190884" y="558800"/>
                  </a:lnTo>
                  <a:lnTo>
                    <a:pt x="202498" y="556260"/>
                  </a:lnTo>
                  <a:lnTo>
                    <a:pt x="211459" y="549910"/>
                  </a:lnTo>
                  <a:lnTo>
                    <a:pt x="219046" y="538480"/>
                  </a:lnTo>
                  <a:lnTo>
                    <a:pt x="226537" y="523240"/>
                  </a:lnTo>
                  <a:lnTo>
                    <a:pt x="240746" y="496570"/>
                  </a:lnTo>
                  <a:lnTo>
                    <a:pt x="260756" y="459740"/>
                  </a:lnTo>
                  <a:lnTo>
                    <a:pt x="280962" y="424180"/>
                  </a:lnTo>
                  <a:lnTo>
                    <a:pt x="319366" y="369570"/>
                  </a:lnTo>
                  <a:lnTo>
                    <a:pt x="351001" y="331470"/>
                  </a:lnTo>
                  <a:lnTo>
                    <a:pt x="388514" y="288290"/>
                  </a:lnTo>
                  <a:lnTo>
                    <a:pt x="405011" y="270510"/>
                  </a:lnTo>
                  <a:lnTo>
                    <a:pt x="353444" y="270510"/>
                  </a:lnTo>
                  <a:lnTo>
                    <a:pt x="380676" y="210820"/>
                  </a:lnTo>
                  <a:lnTo>
                    <a:pt x="403782" y="156210"/>
                  </a:lnTo>
                  <a:lnTo>
                    <a:pt x="419810" y="109220"/>
                  </a:lnTo>
                  <a:lnTo>
                    <a:pt x="425809" y="76200"/>
                  </a:lnTo>
                  <a:lnTo>
                    <a:pt x="421842" y="54610"/>
                  </a:lnTo>
                  <a:close/>
                </a:path>
                <a:path w="2379979" h="683259">
                  <a:moveTo>
                    <a:pt x="1022555" y="302260"/>
                  </a:moveTo>
                  <a:lnTo>
                    <a:pt x="950264" y="328930"/>
                  </a:lnTo>
                  <a:lnTo>
                    <a:pt x="917017" y="358140"/>
                  </a:lnTo>
                  <a:lnTo>
                    <a:pt x="889626" y="394970"/>
                  </a:lnTo>
                  <a:lnTo>
                    <a:pt x="871034" y="436880"/>
                  </a:lnTo>
                  <a:lnTo>
                    <a:pt x="864183" y="482600"/>
                  </a:lnTo>
                  <a:lnTo>
                    <a:pt x="869427" y="511810"/>
                  </a:lnTo>
                  <a:lnTo>
                    <a:pt x="883325" y="533400"/>
                  </a:lnTo>
                  <a:lnTo>
                    <a:pt x="903122" y="546100"/>
                  </a:lnTo>
                  <a:lnTo>
                    <a:pt x="926066" y="549910"/>
                  </a:lnTo>
                  <a:lnTo>
                    <a:pt x="976869" y="537210"/>
                  </a:lnTo>
                  <a:lnTo>
                    <a:pt x="1009959" y="510540"/>
                  </a:lnTo>
                  <a:lnTo>
                    <a:pt x="937604" y="510540"/>
                  </a:lnTo>
                  <a:lnTo>
                    <a:pt x="929736" y="509270"/>
                  </a:lnTo>
                  <a:lnTo>
                    <a:pt x="922655" y="502920"/>
                  </a:lnTo>
                  <a:lnTo>
                    <a:pt x="917541" y="495300"/>
                  </a:lnTo>
                  <a:lnTo>
                    <a:pt x="915574" y="485140"/>
                  </a:lnTo>
                  <a:lnTo>
                    <a:pt x="925242" y="439420"/>
                  </a:lnTo>
                  <a:lnTo>
                    <a:pt x="949660" y="397510"/>
                  </a:lnTo>
                  <a:lnTo>
                    <a:pt x="981945" y="367030"/>
                  </a:lnTo>
                  <a:lnTo>
                    <a:pt x="1015215" y="354330"/>
                  </a:lnTo>
                  <a:lnTo>
                    <a:pt x="1084940" y="354330"/>
                  </a:lnTo>
                  <a:lnTo>
                    <a:pt x="1082989" y="345440"/>
                  </a:lnTo>
                  <a:lnTo>
                    <a:pt x="1082333" y="337820"/>
                  </a:lnTo>
                  <a:lnTo>
                    <a:pt x="1078744" y="325120"/>
                  </a:lnTo>
                  <a:lnTo>
                    <a:pt x="1067781" y="313690"/>
                  </a:lnTo>
                  <a:lnTo>
                    <a:pt x="1049149" y="306070"/>
                  </a:lnTo>
                  <a:lnTo>
                    <a:pt x="1022555" y="302260"/>
                  </a:lnTo>
                  <a:close/>
                </a:path>
                <a:path w="2379979" h="683259">
                  <a:moveTo>
                    <a:pt x="1515461" y="304800"/>
                  </a:moveTo>
                  <a:lnTo>
                    <a:pt x="1444677" y="325120"/>
                  </a:lnTo>
                  <a:lnTo>
                    <a:pt x="1408909" y="351790"/>
                  </a:lnTo>
                  <a:lnTo>
                    <a:pt x="1376112" y="388620"/>
                  </a:lnTo>
                  <a:lnTo>
                    <a:pt x="1348702" y="436880"/>
                  </a:lnTo>
                  <a:lnTo>
                    <a:pt x="1341162" y="440690"/>
                  </a:lnTo>
                  <a:lnTo>
                    <a:pt x="1334804" y="445770"/>
                  </a:lnTo>
                  <a:lnTo>
                    <a:pt x="1330414" y="453390"/>
                  </a:lnTo>
                  <a:lnTo>
                    <a:pt x="1328776" y="461010"/>
                  </a:lnTo>
                  <a:lnTo>
                    <a:pt x="1328776" y="472440"/>
                  </a:lnTo>
                  <a:lnTo>
                    <a:pt x="1334022" y="474980"/>
                  </a:lnTo>
                  <a:lnTo>
                    <a:pt x="1334022" y="481330"/>
                  </a:lnTo>
                  <a:lnTo>
                    <a:pt x="1339150" y="510540"/>
                  </a:lnTo>
                  <a:lnTo>
                    <a:pt x="1353029" y="532130"/>
                  </a:lnTo>
                  <a:lnTo>
                    <a:pt x="1373398" y="546100"/>
                  </a:lnTo>
                  <a:lnTo>
                    <a:pt x="1397999" y="549910"/>
                  </a:lnTo>
                  <a:lnTo>
                    <a:pt x="1453565" y="543560"/>
                  </a:lnTo>
                  <a:lnTo>
                    <a:pt x="1503770" y="525780"/>
                  </a:lnTo>
                  <a:lnTo>
                    <a:pt x="1530607" y="510540"/>
                  </a:lnTo>
                  <a:lnTo>
                    <a:pt x="1415820" y="510540"/>
                  </a:lnTo>
                  <a:lnTo>
                    <a:pt x="1402826" y="508000"/>
                  </a:lnTo>
                  <a:lnTo>
                    <a:pt x="1393668" y="500380"/>
                  </a:lnTo>
                  <a:lnTo>
                    <a:pt x="1388245" y="491490"/>
                  </a:lnTo>
                  <a:lnTo>
                    <a:pt x="1386460" y="483870"/>
                  </a:lnTo>
                  <a:lnTo>
                    <a:pt x="1386460" y="477520"/>
                  </a:lnTo>
                  <a:lnTo>
                    <a:pt x="1390659" y="469900"/>
                  </a:lnTo>
                  <a:lnTo>
                    <a:pt x="1404292" y="467360"/>
                  </a:lnTo>
                  <a:lnTo>
                    <a:pt x="1458071" y="448310"/>
                  </a:lnTo>
                  <a:lnTo>
                    <a:pt x="1485606" y="431800"/>
                  </a:lnTo>
                  <a:lnTo>
                    <a:pt x="1401140" y="431800"/>
                  </a:lnTo>
                  <a:lnTo>
                    <a:pt x="1421739" y="406400"/>
                  </a:lnTo>
                  <a:lnTo>
                    <a:pt x="1449517" y="379730"/>
                  </a:lnTo>
                  <a:lnTo>
                    <a:pt x="1478278" y="358140"/>
                  </a:lnTo>
                  <a:lnTo>
                    <a:pt x="1501828" y="349250"/>
                  </a:lnTo>
                  <a:lnTo>
                    <a:pt x="1559132" y="349250"/>
                  </a:lnTo>
                  <a:lnTo>
                    <a:pt x="1561606" y="342900"/>
                  </a:lnTo>
                  <a:lnTo>
                    <a:pt x="1557493" y="327660"/>
                  </a:lnTo>
                  <a:lnTo>
                    <a:pt x="1546791" y="314960"/>
                  </a:lnTo>
                  <a:lnTo>
                    <a:pt x="1531961" y="307340"/>
                  </a:lnTo>
                  <a:lnTo>
                    <a:pt x="1515461" y="304800"/>
                  </a:lnTo>
                  <a:close/>
                </a:path>
                <a:path w="2379979" h="683259">
                  <a:moveTo>
                    <a:pt x="1212086" y="340360"/>
                  </a:moveTo>
                  <a:lnTo>
                    <a:pt x="1189314" y="340360"/>
                  </a:lnTo>
                  <a:lnTo>
                    <a:pt x="1197737" y="341630"/>
                  </a:lnTo>
                  <a:lnTo>
                    <a:pt x="1203997" y="344170"/>
                  </a:lnTo>
                  <a:lnTo>
                    <a:pt x="1207897" y="350520"/>
                  </a:lnTo>
                  <a:lnTo>
                    <a:pt x="1209240" y="358140"/>
                  </a:lnTo>
                  <a:lnTo>
                    <a:pt x="1206240" y="367030"/>
                  </a:lnTo>
                  <a:lnTo>
                    <a:pt x="1197046" y="377190"/>
                  </a:lnTo>
                  <a:lnTo>
                    <a:pt x="1181362" y="387350"/>
                  </a:lnTo>
                  <a:lnTo>
                    <a:pt x="1160334" y="398048"/>
                  </a:lnTo>
                  <a:lnTo>
                    <a:pt x="1157822" y="411480"/>
                  </a:lnTo>
                  <a:lnTo>
                    <a:pt x="1152449" y="431800"/>
                  </a:lnTo>
                  <a:lnTo>
                    <a:pt x="1146289" y="453390"/>
                  </a:lnTo>
                  <a:lnTo>
                    <a:pt x="1141668" y="467360"/>
                  </a:lnTo>
                  <a:lnTo>
                    <a:pt x="1137636" y="480060"/>
                  </a:lnTo>
                  <a:lnTo>
                    <a:pt x="1134785" y="491490"/>
                  </a:lnTo>
                  <a:lnTo>
                    <a:pt x="1133703" y="500380"/>
                  </a:lnTo>
                  <a:lnTo>
                    <a:pt x="1137324" y="518160"/>
                  </a:lnTo>
                  <a:lnTo>
                    <a:pt x="1146942" y="530860"/>
                  </a:lnTo>
                  <a:lnTo>
                    <a:pt x="1160689" y="539750"/>
                  </a:lnTo>
                  <a:lnTo>
                    <a:pt x="1176697" y="543560"/>
                  </a:lnTo>
                  <a:lnTo>
                    <a:pt x="1210215" y="533400"/>
                  </a:lnTo>
                  <a:lnTo>
                    <a:pt x="1246026" y="505460"/>
                  </a:lnTo>
                  <a:lnTo>
                    <a:pt x="1254873" y="495300"/>
                  </a:lnTo>
                  <a:lnTo>
                    <a:pt x="1191387" y="495300"/>
                  </a:lnTo>
                  <a:lnTo>
                    <a:pt x="1189283" y="494030"/>
                  </a:lnTo>
                  <a:lnTo>
                    <a:pt x="1189283" y="490220"/>
                  </a:lnTo>
                  <a:lnTo>
                    <a:pt x="1190004" y="485140"/>
                  </a:lnTo>
                  <a:lnTo>
                    <a:pt x="1191907" y="476250"/>
                  </a:lnTo>
                  <a:lnTo>
                    <a:pt x="1194597" y="464820"/>
                  </a:lnTo>
                  <a:lnTo>
                    <a:pt x="1197680" y="453390"/>
                  </a:lnTo>
                  <a:lnTo>
                    <a:pt x="1204003" y="429260"/>
                  </a:lnTo>
                  <a:lnTo>
                    <a:pt x="1209736" y="403860"/>
                  </a:lnTo>
                  <a:lnTo>
                    <a:pt x="1213897" y="379730"/>
                  </a:lnTo>
                  <a:lnTo>
                    <a:pt x="1215401" y="360680"/>
                  </a:lnTo>
                  <a:lnTo>
                    <a:pt x="1215502" y="359410"/>
                  </a:lnTo>
                  <a:lnTo>
                    <a:pt x="1212799" y="341630"/>
                  </a:lnTo>
                  <a:lnTo>
                    <a:pt x="1212086" y="340360"/>
                  </a:lnTo>
                  <a:close/>
                </a:path>
                <a:path w="2379979" h="683259">
                  <a:moveTo>
                    <a:pt x="693032" y="102870"/>
                  </a:moveTo>
                  <a:lnTo>
                    <a:pt x="616682" y="102870"/>
                  </a:lnTo>
                  <a:lnTo>
                    <a:pt x="624058" y="104140"/>
                  </a:lnTo>
                  <a:lnTo>
                    <a:pt x="630056" y="107950"/>
                  </a:lnTo>
                  <a:lnTo>
                    <a:pt x="634087" y="115570"/>
                  </a:lnTo>
                  <a:lnTo>
                    <a:pt x="635561" y="127000"/>
                  </a:lnTo>
                  <a:lnTo>
                    <a:pt x="632071" y="152400"/>
                  </a:lnTo>
                  <a:lnTo>
                    <a:pt x="608571" y="220980"/>
                  </a:lnTo>
                  <a:lnTo>
                    <a:pt x="591510" y="259080"/>
                  </a:lnTo>
                  <a:lnTo>
                    <a:pt x="566159" y="309880"/>
                  </a:lnTo>
                  <a:lnTo>
                    <a:pt x="539728" y="360680"/>
                  </a:lnTo>
                  <a:lnTo>
                    <a:pt x="513494" y="408940"/>
                  </a:lnTo>
                  <a:lnTo>
                    <a:pt x="488739" y="455930"/>
                  </a:lnTo>
                  <a:lnTo>
                    <a:pt x="484444" y="466090"/>
                  </a:lnTo>
                  <a:lnTo>
                    <a:pt x="481133" y="476250"/>
                  </a:lnTo>
                  <a:lnTo>
                    <a:pt x="479001" y="483870"/>
                  </a:lnTo>
                  <a:lnTo>
                    <a:pt x="478247" y="490220"/>
                  </a:lnTo>
                  <a:lnTo>
                    <a:pt x="480786" y="505460"/>
                  </a:lnTo>
                  <a:lnTo>
                    <a:pt x="487554" y="514350"/>
                  </a:lnTo>
                  <a:lnTo>
                    <a:pt x="497272" y="519430"/>
                  </a:lnTo>
                  <a:lnTo>
                    <a:pt x="508665" y="521970"/>
                  </a:lnTo>
                  <a:lnTo>
                    <a:pt x="520741" y="519430"/>
                  </a:lnTo>
                  <a:lnTo>
                    <a:pt x="529767" y="511810"/>
                  </a:lnTo>
                  <a:lnTo>
                    <a:pt x="537418" y="500380"/>
                  </a:lnTo>
                  <a:lnTo>
                    <a:pt x="545365" y="485140"/>
                  </a:lnTo>
                  <a:lnTo>
                    <a:pt x="564521" y="447040"/>
                  </a:lnTo>
                  <a:lnTo>
                    <a:pt x="584564" y="414020"/>
                  </a:lnTo>
                  <a:lnTo>
                    <a:pt x="610703" y="378460"/>
                  </a:lnTo>
                  <a:lnTo>
                    <a:pt x="648147" y="332740"/>
                  </a:lnTo>
                  <a:lnTo>
                    <a:pt x="695484" y="280670"/>
                  </a:lnTo>
                  <a:lnTo>
                    <a:pt x="712123" y="265430"/>
                  </a:lnTo>
                  <a:lnTo>
                    <a:pt x="646053" y="265430"/>
                  </a:lnTo>
                  <a:lnTo>
                    <a:pt x="661719" y="231140"/>
                  </a:lnTo>
                  <a:lnTo>
                    <a:pt x="677776" y="190500"/>
                  </a:lnTo>
                  <a:lnTo>
                    <a:pt x="690293" y="149860"/>
                  </a:lnTo>
                  <a:lnTo>
                    <a:pt x="695340" y="115570"/>
                  </a:lnTo>
                  <a:lnTo>
                    <a:pt x="693032" y="102870"/>
                  </a:lnTo>
                  <a:close/>
                </a:path>
                <a:path w="2379979" h="683259">
                  <a:moveTo>
                    <a:pt x="1084940" y="354330"/>
                  </a:moveTo>
                  <a:lnTo>
                    <a:pt x="1015215" y="354330"/>
                  </a:lnTo>
                  <a:lnTo>
                    <a:pt x="1013110" y="360680"/>
                  </a:lnTo>
                  <a:lnTo>
                    <a:pt x="1011016" y="368300"/>
                  </a:lnTo>
                  <a:lnTo>
                    <a:pt x="1011016" y="373380"/>
                  </a:lnTo>
                  <a:lnTo>
                    <a:pt x="1012754" y="382270"/>
                  </a:lnTo>
                  <a:lnTo>
                    <a:pt x="1017048" y="389890"/>
                  </a:lnTo>
                  <a:lnTo>
                    <a:pt x="1022523" y="394970"/>
                  </a:lnTo>
                  <a:lnTo>
                    <a:pt x="1027801" y="397510"/>
                  </a:lnTo>
                  <a:lnTo>
                    <a:pt x="1019164" y="425450"/>
                  </a:lnTo>
                  <a:lnTo>
                    <a:pt x="997254" y="463550"/>
                  </a:lnTo>
                  <a:lnTo>
                    <a:pt x="968069" y="496570"/>
                  </a:lnTo>
                  <a:lnTo>
                    <a:pt x="937604" y="510540"/>
                  </a:lnTo>
                  <a:lnTo>
                    <a:pt x="1009959" y="510540"/>
                  </a:lnTo>
                  <a:lnTo>
                    <a:pt x="1017838" y="504190"/>
                  </a:lnTo>
                  <a:lnTo>
                    <a:pt x="1049367" y="461010"/>
                  </a:lnTo>
                  <a:lnTo>
                    <a:pt x="1071852" y="415290"/>
                  </a:lnTo>
                  <a:lnTo>
                    <a:pt x="1085155" y="415290"/>
                  </a:lnTo>
                  <a:lnTo>
                    <a:pt x="1132612" y="407670"/>
                  </a:lnTo>
                  <a:lnTo>
                    <a:pt x="1162343" y="382270"/>
                  </a:lnTo>
                  <a:lnTo>
                    <a:pt x="1162446" y="381000"/>
                  </a:lnTo>
                  <a:lnTo>
                    <a:pt x="1162549" y="379730"/>
                  </a:lnTo>
                  <a:lnTo>
                    <a:pt x="1162652" y="378460"/>
                  </a:lnTo>
                  <a:lnTo>
                    <a:pt x="1162755" y="377190"/>
                  </a:lnTo>
                  <a:lnTo>
                    <a:pt x="1162858" y="375920"/>
                  </a:lnTo>
                  <a:lnTo>
                    <a:pt x="1162961" y="374650"/>
                  </a:lnTo>
                  <a:lnTo>
                    <a:pt x="1163064" y="373380"/>
                  </a:lnTo>
                  <a:lnTo>
                    <a:pt x="1162880" y="369570"/>
                  </a:lnTo>
                  <a:lnTo>
                    <a:pt x="1162818" y="368300"/>
                  </a:lnTo>
                  <a:lnTo>
                    <a:pt x="1095966" y="368300"/>
                  </a:lnTo>
                  <a:lnTo>
                    <a:pt x="1089414" y="364490"/>
                  </a:lnTo>
                  <a:lnTo>
                    <a:pt x="1085219" y="355600"/>
                  </a:lnTo>
                  <a:lnTo>
                    <a:pt x="1084940" y="354330"/>
                  </a:lnTo>
                  <a:close/>
                </a:path>
                <a:path w="2379979" h="683259">
                  <a:moveTo>
                    <a:pt x="1659143" y="360680"/>
                  </a:moveTo>
                  <a:lnTo>
                    <a:pt x="1649708" y="360680"/>
                  </a:lnTo>
                  <a:lnTo>
                    <a:pt x="1640711" y="363220"/>
                  </a:lnTo>
                  <a:lnTo>
                    <a:pt x="1631222" y="369570"/>
                  </a:lnTo>
                  <a:lnTo>
                    <a:pt x="1621537" y="379730"/>
                  </a:lnTo>
                  <a:lnTo>
                    <a:pt x="1611950" y="391160"/>
                  </a:lnTo>
                  <a:lnTo>
                    <a:pt x="1585512" y="420370"/>
                  </a:lnTo>
                  <a:lnTo>
                    <a:pt x="1551975" y="452120"/>
                  </a:lnTo>
                  <a:lnTo>
                    <a:pt x="1512044" y="481330"/>
                  </a:lnTo>
                  <a:lnTo>
                    <a:pt x="1466424" y="502920"/>
                  </a:lnTo>
                  <a:lnTo>
                    <a:pt x="1415820" y="510540"/>
                  </a:lnTo>
                  <a:lnTo>
                    <a:pt x="1530607" y="510540"/>
                  </a:lnTo>
                  <a:lnTo>
                    <a:pt x="1587632" y="469900"/>
                  </a:lnTo>
                  <a:lnTo>
                    <a:pt x="1621055" y="438150"/>
                  </a:lnTo>
                  <a:lnTo>
                    <a:pt x="1648651" y="407670"/>
                  </a:lnTo>
                  <a:lnTo>
                    <a:pt x="1666483" y="374650"/>
                  </a:lnTo>
                  <a:lnTo>
                    <a:pt x="1666483" y="364490"/>
                  </a:lnTo>
                  <a:lnTo>
                    <a:pt x="1659143" y="360680"/>
                  </a:lnTo>
                  <a:close/>
                </a:path>
                <a:path w="2379979" h="683259">
                  <a:moveTo>
                    <a:pt x="1326682" y="208280"/>
                  </a:moveTo>
                  <a:lnTo>
                    <a:pt x="1317161" y="210820"/>
                  </a:lnTo>
                  <a:lnTo>
                    <a:pt x="1309507" y="217170"/>
                  </a:lnTo>
                  <a:lnTo>
                    <a:pt x="1304409" y="224790"/>
                  </a:lnTo>
                  <a:lnTo>
                    <a:pt x="1302557" y="234950"/>
                  </a:lnTo>
                  <a:lnTo>
                    <a:pt x="1304850" y="246380"/>
                  </a:lnTo>
                  <a:lnTo>
                    <a:pt x="1309897" y="256540"/>
                  </a:lnTo>
                  <a:lnTo>
                    <a:pt x="1314943" y="267970"/>
                  </a:lnTo>
                  <a:lnTo>
                    <a:pt x="1306682" y="336550"/>
                  </a:lnTo>
                  <a:lnTo>
                    <a:pt x="1280623" y="394970"/>
                  </a:lnTo>
                  <a:lnTo>
                    <a:pt x="1247465" y="445770"/>
                  </a:lnTo>
                  <a:lnTo>
                    <a:pt x="1215616" y="481330"/>
                  </a:lnTo>
                  <a:lnTo>
                    <a:pt x="1193481" y="495300"/>
                  </a:lnTo>
                  <a:lnTo>
                    <a:pt x="1254873" y="495300"/>
                  </a:lnTo>
                  <a:lnTo>
                    <a:pt x="1281414" y="464820"/>
                  </a:lnTo>
                  <a:lnTo>
                    <a:pt x="1313665" y="416560"/>
                  </a:lnTo>
                  <a:lnTo>
                    <a:pt x="1340063" y="365760"/>
                  </a:lnTo>
                  <a:lnTo>
                    <a:pt x="1357893" y="316230"/>
                  </a:lnTo>
                  <a:lnTo>
                    <a:pt x="1364440" y="273050"/>
                  </a:lnTo>
                  <a:lnTo>
                    <a:pt x="1360604" y="236220"/>
                  </a:lnTo>
                  <a:lnTo>
                    <a:pt x="1351066" y="217170"/>
                  </a:lnTo>
                  <a:lnTo>
                    <a:pt x="1338775" y="209550"/>
                  </a:lnTo>
                  <a:lnTo>
                    <a:pt x="1326682" y="208280"/>
                  </a:lnTo>
                  <a:close/>
                </a:path>
                <a:path w="2379979" h="683259">
                  <a:moveTo>
                    <a:pt x="1559132" y="349250"/>
                  </a:moveTo>
                  <a:lnTo>
                    <a:pt x="1508121" y="349250"/>
                  </a:lnTo>
                  <a:lnTo>
                    <a:pt x="1510215" y="353060"/>
                  </a:lnTo>
                  <a:lnTo>
                    <a:pt x="1510215" y="359410"/>
                  </a:lnTo>
                  <a:lnTo>
                    <a:pt x="1498482" y="375920"/>
                  </a:lnTo>
                  <a:lnTo>
                    <a:pt x="1469837" y="398780"/>
                  </a:lnTo>
                  <a:lnTo>
                    <a:pt x="1434112" y="419100"/>
                  </a:lnTo>
                  <a:lnTo>
                    <a:pt x="1401140" y="431800"/>
                  </a:lnTo>
                  <a:lnTo>
                    <a:pt x="1485606" y="431800"/>
                  </a:lnTo>
                  <a:lnTo>
                    <a:pt x="1508904" y="417830"/>
                  </a:lnTo>
                  <a:lnTo>
                    <a:pt x="1546759" y="381000"/>
                  </a:lnTo>
                  <a:lnTo>
                    <a:pt x="1559132" y="349250"/>
                  </a:lnTo>
                  <a:close/>
                </a:path>
                <a:path w="2379979" h="683259">
                  <a:moveTo>
                    <a:pt x="1189314" y="340360"/>
                  </a:moveTo>
                  <a:lnTo>
                    <a:pt x="1183233" y="341630"/>
                  </a:lnTo>
                  <a:lnTo>
                    <a:pt x="1175283" y="345440"/>
                  </a:lnTo>
                  <a:lnTo>
                    <a:pt x="1166744" y="349250"/>
                  </a:lnTo>
                  <a:lnTo>
                    <a:pt x="1160896" y="352089"/>
                  </a:lnTo>
                  <a:lnTo>
                    <a:pt x="1161493" y="355600"/>
                  </a:lnTo>
                  <a:lnTo>
                    <a:pt x="1162573" y="363220"/>
                  </a:lnTo>
                  <a:lnTo>
                    <a:pt x="1162446" y="381000"/>
                  </a:lnTo>
                  <a:lnTo>
                    <a:pt x="1161931" y="387350"/>
                  </a:lnTo>
                  <a:lnTo>
                    <a:pt x="1161828" y="388620"/>
                  </a:lnTo>
                  <a:lnTo>
                    <a:pt x="1161725" y="389890"/>
                  </a:lnTo>
                  <a:lnTo>
                    <a:pt x="1161622" y="391160"/>
                  </a:lnTo>
                  <a:lnTo>
                    <a:pt x="1160434" y="397510"/>
                  </a:lnTo>
                  <a:lnTo>
                    <a:pt x="1160334" y="398048"/>
                  </a:lnTo>
                  <a:lnTo>
                    <a:pt x="1181362" y="387350"/>
                  </a:lnTo>
                  <a:lnTo>
                    <a:pt x="1197046" y="377190"/>
                  </a:lnTo>
                  <a:lnTo>
                    <a:pt x="1206240" y="367030"/>
                  </a:lnTo>
                  <a:lnTo>
                    <a:pt x="1209240" y="358140"/>
                  </a:lnTo>
                  <a:lnTo>
                    <a:pt x="1207897" y="350520"/>
                  </a:lnTo>
                  <a:lnTo>
                    <a:pt x="1203997" y="344170"/>
                  </a:lnTo>
                  <a:lnTo>
                    <a:pt x="1197737" y="341630"/>
                  </a:lnTo>
                  <a:lnTo>
                    <a:pt x="1189314" y="340360"/>
                  </a:lnTo>
                  <a:close/>
                </a:path>
                <a:path w="2379979" h="683259">
                  <a:moveTo>
                    <a:pt x="1160896" y="352089"/>
                  </a:moveTo>
                  <a:lnTo>
                    <a:pt x="1114205" y="367030"/>
                  </a:lnTo>
                  <a:lnTo>
                    <a:pt x="1095966" y="368300"/>
                  </a:lnTo>
                  <a:lnTo>
                    <a:pt x="1162818" y="368300"/>
                  </a:lnTo>
                  <a:lnTo>
                    <a:pt x="1162695" y="365760"/>
                  </a:lnTo>
                  <a:lnTo>
                    <a:pt x="1162573" y="363220"/>
                  </a:lnTo>
                  <a:lnTo>
                    <a:pt x="1161493" y="355600"/>
                  </a:lnTo>
                  <a:lnTo>
                    <a:pt x="1160896" y="352089"/>
                  </a:lnTo>
                  <a:close/>
                </a:path>
                <a:path w="2379979" h="683259">
                  <a:moveTo>
                    <a:pt x="1184047" y="318770"/>
                  </a:moveTo>
                  <a:lnTo>
                    <a:pt x="1174968" y="320040"/>
                  </a:lnTo>
                  <a:lnTo>
                    <a:pt x="1167265" y="325120"/>
                  </a:lnTo>
                  <a:lnTo>
                    <a:pt x="1161922" y="332740"/>
                  </a:lnTo>
                  <a:lnTo>
                    <a:pt x="1159922" y="342900"/>
                  </a:lnTo>
                  <a:lnTo>
                    <a:pt x="1160413" y="349250"/>
                  </a:lnTo>
                  <a:lnTo>
                    <a:pt x="1160845" y="351790"/>
                  </a:lnTo>
                  <a:lnTo>
                    <a:pt x="1160896" y="352089"/>
                  </a:lnTo>
                  <a:lnTo>
                    <a:pt x="1166744" y="349250"/>
                  </a:lnTo>
                  <a:lnTo>
                    <a:pt x="1175283" y="345440"/>
                  </a:lnTo>
                  <a:lnTo>
                    <a:pt x="1183233" y="341630"/>
                  </a:lnTo>
                  <a:lnTo>
                    <a:pt x="1189314" y="340360"/>
                  </a:lnTo>
                  <a:lnTo>
                    <a:pt x="1212086" y="340360"/>
                  </a:lnTo>
                  <a:lnTo>
                    <a:pt x="1205672" y="328930"/>
                  </a:lnTo>
                  <a:lnTo>
                    <a:pt x="1195597" y="321310"/>
                  </a:lnTo>
                  <a:lnTo>
                    <a:pt x="1184047" y="318770"/>
                  </a:lnTo>
                  <a:close/>
                </a:path>
                <a:path w="2379979" h="683259">
                  <a:moveTo>
                    <a:pt x="354491" y="0"/>
                  </a:moveTo>
                  <a:lnTo>
                    <a:pt x="310923" y="3810"/>
                  </a:lnTo>
                  <a:lnTo>
                    <a:pt x="264461" y="15240"/>
                  </a:lnTo>
                  <a:lnTo>
                    <a:pt x="216866" y="34290"/>
                  </a:lnTo>
                  <a:lnTo>
                    <a:pt x="169902" y="57150"/>
                  </a:lnTo>
                  <a:lnTo>
                    <a:pt x="125328" y="85090"/>
                  </a:lnTo>
                  <a:lnTo>
                    <a:pt x="84908" y="115570"/>
                  </a:lnTo>
                  <a:lnTo>
                    <a:pt x="50403" y="146050"/>
                  </a:lnTo>
                  <a:lnTo>
                    <a:pt x="23576" y="179070"/>
                  </a:lnTo>
                  <a:lnTo>
                    <a:pt x="0" y="238760"/>
                  </a:lnTo>
                  <a:lnTo>
                    <a:pt x="1638" y="251460"/>
                  </a:lnTo>
                  <a:lnTo>
                    <a:pt x="6816" y="261620"/>
                  </a:lnTo>
                  <a:lnTo>
                    <a:pt x="15929" y="267970"/>
                  </a:lnTo>
                  <a:lnTo>
                    <a:pt x="29370" y="270510"/>
                  </a:lnTo>
                  <a:lnTo>
                    <a:pt x="43740" y="267970"/>
                  </a:lnTo>
                  <a:lnTo>
                    <a:pt x="53884" y="259080"/>
                  </a:lnTo>
                  <a:lnTo>
                    <a:pt x="59899" y="243840"/>
                  </a:lnTo>
                  <a:lnTo>
                    <a:pt x="61882" y="226060"/>
                  </a:lnTo>
                  <a:lnTo>
                    <a:pt x="71487" y="200660"/>
                  </a:lnTo>
                  <a:lnTo>
                    <a:pt x="97621" y="168910"/>
                  </a:lnTo>
                  <a:lnTo>
                    <a:pt x="136267" y="137160"/>
                  </a:lnTo>
                  <a:lnTo>
                    <a:pt x="183407" y="105410"/>
                  </a:lnTo>
                  <a:lnTo>
                    <a:pt x="235023" y="78740"/>
                  </a:lnTo>
                  <a:lnTo>
                    <a:pt x="287097" y="60960"/>
                  </a:lnTo>
                  <a:lnTo>
                    <a:pt x="335612" y="54610"/>
                  </a:lnTo>
                  <a:lnTo>
                    <a:pt x="421842" y="54610"/>
                  </a:lnTo>
                  <a:lnTo>
                    <a:pt x="419975" y="44450"/>
                  </a:lnTo>
                  <a:lnTo>
                    <a:pt x="404309" y="20320"/>
                  </a:lnTo>
                  <a:lnTo>
                    <a:pt x="381564" y="5080"/>
                  </a:lnTo>
                  <a:lnTo>
                    <a:pt x="354491" y="0"/>
                  </a:lnTo>
                  <a:close/>
                </a:path>
                <a:path w="2379979" h="683259">
                  <a:moveTo>
                    <a:pt x="629268" y="54610"/>
                  </a:moveTo>
                  <a:lnTo>
                    <a:pt x="552386" y="80010"/>
                  </a:lnTo>
                  <a:lnTo>
                    <a:pt x="511569" y="107950"/>
                  </a:lnTo>
                  <a:lnTo>
                    <a:pt x="470367" y="143510"/>
                  </a:lnTo>
                  <a:lnTo>
                    <a:pt x="429679" y="184150"/>
                  </a:lnTo>
                  <a:lnTo>
                    <a:pt x="390406" y="227330"/>
                  </a:lnTo>
                  <a:lnTo>
                    <a:pt x="353444" y="270510"/>
                  </a:lnTo>
                  <a:lnTo>
                    <a:pt x="405011" y="270510"/>
                  </a:lnTo>
                  <a:lnTo>
                    <a:pt x="429757" y="243840"/>
                  </a:lnTo>
                  <a:lnTo>
                    <a:pt x="472579" y="200660"/>
                  </a:lnTo>
                  <a:lnTo>
                    <a:pt x="514833" y="162560"/>
                  </a:lnTo>
                  <a:lnTo>
                    <a:pt x="554367" y="130810"/>
                  </a:lnTo>
                  <a:lnTo>
                    <a:pt x="589034" y="110490"/>
                  </a:lnTo>
                  <a:lnTo>
                    <a:pt x="616682" y="102870"/>
                  </a:lnTo>
                  <a:lnTo>
                    <a:pt x="693032" y="102870"/>
                  </a:lnTo>
                  <a:lnTo>
                    <a:pt x="690031" y="86360"/>
                  </a:lnTo>
                  <a:lnTo>
                    <a:pt x="675678" y="67310"/>
                  </a:lnTo>
                  <a:lnTo>
                    <a:pt x="654638" y="57150"/>
                  </a:lnTo>
                  <a:lnTo>
                    <a:pt x="629268" y="54610"/>
                  </a:lnTo>
                  <a:close/>
                </a:path>
                <a:path w="2379979" h="683259">
                  <a:moveTo>
                    <a:pt x="895658" y="99060"/>
                  </a:moveTo>
                  <a:lnTo>
                    <a:pt x="830480" y="120650"/>
                  </a:lnTo>
                  <a:lnTo>
                    <a:pt x="788160" y="144780"/>
                  </a:lnTo>
                  <a:lnTo>
                    <a:pt x="741994" y="179070"/>
                  </a:lnTo>
                  <a:lnTo>
                    <a:pt x="693965" y="218440"/>
                  </a:lnTo>
                  <a:lnTo>
                    <a:pt x="646053" y="265430"/>
                  </a:lnTo>
                  <a:lnTo>
                    <a:pt x="712123" y="265430"/>
                  </a:lnTo>
                  <a:lnTo>
                    <a:pt x="744015" y="236220"/>
                  </a:lnTo>
                  <a:lnTo>
                    <a:pt x="790390" y="199390"/>
                  </a:lnTo>
                  <a:lnTo>
                    <a:pt x="831259" y="171450"/>
                  </a:lnTo>
                  <a:lnTo>
                    <a:pt x="863270" y="153670"/>
                  </a:lnTo>
                  <a:lnTo>
                    <a:pt x="883072" y="148590"/>
                  </a:lnTo>
                  <a:lnTo>
                    <a:pt x="959995" y="148590"/>
                  </a:lnTo>
                  <a:lnTo>
                    <a:pt x="956724" y="129540"/>
                  </a:lnTo>
                  <a:lnTo>
                    <a:pt x="942858" y="111760"/>
                  </a:lnTo>
                  <a:lnTo>
                    <a:pt x="921913" y="102870"/>
                  </a:lnTo>
                  <a:lnTo>
                    <a:pt x="895658" y="99060"/>
                  </a:lnTo>
                  <a:close/>
                </a:path>
                <a:path w="2379979" h="683259">
                  <a:moveTo>
                    <a:pt x="1947542" y="124774"/>
                  </a:moveTo>
                  <a:lnTo>
                    <a:pt x="1931579" y="128115"/>
                  </a:lnTo>
                  <a:lnTo>
                    <a:pt x="1918962" y="136656"/>
                  </a:lnTo>
                  <a:lnTo>
                    <a:pt x="1910672" y="148168"/>
                  </a:lnTo>
                  <a:lnTo>
                    <a:pt x="1907690" y="160427"/>
                  </a:lnTo>
                  <a:lnTo>
                    <a:pt x="1908891" y="171841"/>
                  </a:lnTo>
                  <a:lnTo>
                    <a:pt x="1908935" y="172260"/>
                  </a:lnTo>
                  <a:lnTo>
                    <a:pt x="1912933" y="183817"/>
                  </a:lnTo>
                  <a:lnTo>
                    <a:pt x="1920077" y="192589"/>
                  </a:lnTo>
                  <a:lnTo>
                    <a:pt x="1930757" y="196070"/>
                  </a:lnTo>
                  <a:lnTo>
                    <a:pt x="1943065" y="193192"/>
                  </a:lnTo>
                  <a:lnTo>
                    <a:pt x="1956848" y="184930"/>
                  </a:lnTo>
                  <a:lnTo>
                    <a:pt x="1968076" y="171841"/>
                  </a:lnTo>
                  <a:lnTo>
                    <a:pt x="1972714" y="154480"/>
                  </a:lnTo>
                  <a:lnTo>
                    <a:pt x="1970551" y="139811"/>
                  </a:lnTo>
                  <a:lnTo>
                    <a:pt x="1964848" y="130713"/>
                  </a:lnTo>
                  <a:lnTo>
                    <a:pt x="1956785" y="126073"/>
                  </a:lnTo>
                  <a:lnTo>
                    <a:pt x="1947542" y="124774"/>
                  </a:lnTo>
                  <a:close/>
                </a:path>
                <a:path w="2379979" h="683259">
                  <a:moveTo>
                    <a:pt x="2016013" y="359458"/>
                  </a:moveTo>
                  <a:lnTo>
                    <a:pt x="1993687" y="359458"/>
                  </a:lnTo>
                  <a:lnTo>
                    <a:pt x="2001028" y="364411"/>
                  </a:lnTo>
                  <a:lnTo>
                    <a:pt x="2001028" y="374316"/>
                  </a:lnTo>
                  <a:lnTo>
                    <a:pt x="1948899" y="443079"/>
                  </a:lnTo>
                  <a:lnTo>
                    <a:pt x="1914509" y="474195"/>
                  </a:lnTo>
                  <a:lnTo>
                    <a:pt x="1907041" y="496638"/>
                  </a:lnTo>
                  <a:lnTo>
                    <a:pt x="1900340" y="527798"/>
                  </a:lnTo>
                  <a:lnTo>
                    <a:pt x="1903256" y="540328"/>
                  </a:lnTo>
                  <a:lnTo>
                    <a:pt x="1911087" y="548590"/>
                  </a:lnTo>
                  <a:lnTo>
                    <a:pt x="1922457" y="553138"/>
                  </a:lnTo>
                  <a:lnTo>
                    <a:pt x="1935993" y="554530"/>
                  </a:lnTo>
                  <a:lnTo>
                    <a:pt x="1947941" y="547522"/>
                  </a:lnTo>
                  <a:lnTo>
                    <a:pt x="1957628" y="531137"/>
                  </a:lnTo>
                  <a:lnTo>
                    <a:pt x="1965937" y="512340"/>
                  </a:lnTo>
                  <a:lnTo>
                    <a:pt x="1973751" y="498092"/>
                  </a:lnTo>
                  <a:lnTo>
                    <a:pt x="2003724" y="463944"/>
                  </a:lnTo>
                  <a:lnTo>
                    <a:pt x="2047246" y="419864"/>
                  </a:lnTo>
                  <a:lnTo>
                    <a:pt x="1995782" y="419864"/>
                  </a:lnTo>
                  <a:lnTo>
                    <a:pt x="1999221" y="409371"/>
                  </a:lnTo>
                  <a:lnTo>
                    <a:pt x="2005376" y="390419"/>
                  </a:lnTo>
                  <a:lnTo>
                    <a:pt x="2012001" y="370565"/>
                  </a:lnTo>
                  <a:lnTo>
                    <a:pt x="2016013" y="359458"/>
                  </a:lnTo>
                  <a:close/>
                </a:path>
                <a:path w="2379979" h="683259">
                  <a:moveTo>
                    <a:pt x="1839514" y="302025"/>
                  </a:moveTo>
                  <a:lnTo>
                    <a:pt x="1801756" y="337668"/>
                  </a:lnTo>
                  <a:lnTo>
                    <a:pt x="1767675" y="404637"/>
                  </a:lnTo>
                  <a:lnTo>
                    <a:pt x="1748372" y="452556"/>
                  </a:lnTo>
                  <a:lnTo>
                    <a:pt x="1739884" y="493140"/>
                  </a:lnTo>
                  <a:lnTo>
                    <a:pt x="1743997" y="515961"/>
                  </a:lnTo>
                  <a:lnTo>
                    <a:pt x="1754699" y="532377"/>
                  </a:lnTo>
                  <a:lnTo>
                    <a:pt x="1769529" y="542294"/>
                  </a:lnTo>
                  <a:lnTo>
                    <a:pt x="1786029" y="545620"/>
                  </a:lnTo>
                  <a:lnTo>
                    <a:pt x="1822341" y="536621"/>
                  </a:lnTo>
                  <a:lnTo>
                    <a:pt x="1864343" y="513078"/>
                  </a:lnTo>
                  <a:lnTo>
                    <a:pt x="1877624" y="503045"/>
                  </a:lnTo>
                  <a:lnTo>
                    <a:pt x="1797568" y="503045"/>
                  </a:lnTo>
                  <a:lnTo>
                    <a:pt x="1792322" y="494124"/>
                  </a:lnTo>
                  <a:lnTo>
                    <a:pt x="1792322" y="487192"/>
                  </a:lnTo>
                  <a:lnTo>
                    <a:pt x="1797386" y="464342"/>
                  </a:lnTo>
                  <a:lnTo>
                    <a:pt x="1810808" y="429888"/>
                  </a:lnTo>
                  <a:lnTo>
                    <a:pt x="1829932" y="390419"/>
                  </a:lnTo>
                  <a:lnTo>
                    <a:pt x="1852100" y="352526"/>
                  </a:lnTo>
                  <a:lnTo>
                    <a:pt x="1856885" y="346075"/>
                  </a:lnTo>
                  <a:lnTo>
                    <a:pt x="1861277" y="339530"/>
                  </a:lnTo>
                  <a:lnTo>
                    <a:pt x="1864488" y="332057"/>
                  </a:lnTo>
                  <a:lnTo>
                    <a:pt x="1865567" y="324056"/>
                  </a:lnTo>
                  <a:lnTo>
                    <a:pt x="1865609" y="323745"/>
                  </a:lnTo>
                  <a:lnTo>
                    <a:pt x="1865733" y="322820"/>
                  </a:lnTo>
                  <a:lnTo>
                    <a:pt x="1863796" y="314542"/>
                  </a:lnTo>
                  <a:lnTo>
                    <a:pt x="1863702" y="314142"/>
                  </a:lnTo>
                  <a:lnTo>
                    <a:pt x="1858133" y="307597"/>
                  </a:lnTo>
                  <a:lnTo>
                    <a:pt x="1849809" y="303465"/>
                  </a:lnTo>
                  <a:lnTo>
                    <a:pt x="1839514" y="302025"/>
                  </a:lnTo>
                  <a:close/>
                </a:path>
                <a:path w="2379979" h="683259">
                  <a:moveTo>
                    <a:pt x="2191112" y="362432"/>
                  </a:moveTo>
                  <a:lnTo>
                    <a:pt x="2133170" y="362432"/>
                  </a:lnTo>
                  <a:lnTo>
                    <a:pt x="2136311" y="368369"/>
                  </a:lnTo>
                  <a:lnTo>
                    <a:pt x="2136259" y="374316"/>
                  </a:lnTo>
                  <a:lnTo>
                    <a:pt x="2135583" y="387185"/>
                  </a:lnTo>
                  <a:lnTo>
                    <a:pt x="2135473" y="389289"/>
                  </a:lnTo>
                  <a:lnTo>
                    <a:pt x="2135427" y="390158"/>
                  </a:lnTo>
                  <a:lnTo>
                    <a:pt x="2135328" y="392045"/>
                  </a:lnTo>
                  <a:lnTo>
                    <a:pt x="2131123" y="429888"/>
                  </a:lnTo>
                  <a:lnTo>
                    <a:pt x="2131002" y="430971"/>
                  </a:lnTo>
                  <a:lnTo>
                    <a:pt x="2130060" y="447837"/>
                  </a:lnTo>
                  <a:lnTo>
                    <a:pt x="2141296" y="509473"/>
                  </a:lnTo>
                  <a:lnTo>
                    <a:pt x="2191901" y="537693"/>
                  </a:lnTo>
                  <a:lnTo>
                    <a:pt x="2233787" y="525208"/>
                  </a:lnTo>
                  <a:lnTo>
                    <a:pt x="2276157" y="495119"/>
                  </a:lnTo>
                  <a:lnTo>
                    <a:pt x="2207629" y="495119"/>
                  </a:lnTo>
                  <a:lnTo>
                    <a:pt x="2195782" y="490462"/>
                  </a:lnTo>
                  <a:lnTo>
                    <a:pt x="2189146" y="477915"/>
                  </a:lnTo>
                  <a:lnTo>
                    <a:pt x="2186264" y="459719"/>
                  </a:lnTo>
                  <a:lnTo>
                    <a:pt x="2185608" y="437686"/>
                  </a:lnTo>
                  <a:lnTo>
                    <a:pt x="2186592" y="412698"/>
                  </a:lnTo>
                  <a:lnTo>
                    <a:pt x="2188438" y="392723"/>
                  </a:lnTo>
                  <a:lnTo>
                    <a:pt x="2190918" y="366807"/>
                  </a:lnTo>
                  <a:lnTo>
                    <a:pt x="2191024" y="364411"/>
                  </a:lnTo>
                  <a:lnTo>
                    <a:pt x="2191112" y="362432"/>
                  </a:lnTo>
                  <a:close/>
                </a:path>
                <a:path w="2379979" h="683259">
                  <a:moveTo>
                    <a:pt x="1942601" y="394526"/>
                  </a:moveTo>
                  <a:lnTo>
                    <a:pt x="1913637" y="427013"/>
                  </a:lnTo>
                  <a:lnTo>
                    <a:pt x="1873996" y="463682"/>
                  </a:lnTo>
                  <a:lnTo>
                    <a:pt x="1835732" y="491812"/>
                  </a:lnTo>
                  <a:lnTo>
                    <a:pt x="1807002" y="503045"/>
                  </a:lnTo>
                  <a:lnTo>
                    <a:pt x="1877624" y="503045"/>
                  </a:lnTo>
                  <a:lnTo>
                    <a:pt x="1907905" y="480170"/>
                  </a:lnTo>
                  <a:lnTo>
                    <a:pt x="1914509" y="474195"/>
                  </a:lnTo>
                  <a:lnTo>
                    <a:pt x="1923280" y="447837"/>
                  </a:lnTo>
                  <a:lnTo>
                    <a:pt x="1942601" y="394526"/>
                  </a:lnTo>
                  <a:close/>
                </a:path>
                <a:path w="2379979" h="683259">
                  <a:moveTo>
                    <a:pt x="2372294" y="359458"/>
                  </a:moveTo>
                  <a:lnTo>
                    <a:pt x="2362849" y="359458"/>
                  </a:lnTo>
                  <a:lnTo>
                    <a:pt x="2353856" y="362165"/>
                  </a:lnTo>
                  <a:lnTo>
                    <a:pt x="2344368" y="369236"/>
                  </a:lnTo>
                  <a:lnTo>
                    <a:pt x="2334684" y="379093"/>
                  </a:lnTo>
                  <a:lnTo>
                    <a:pt x="2325101" y="390158"/>
                  </a:lnTo>
                  <a:lnTo>
                    <a:pt x="2295093" y="425774"/>
                  </a:lnTo>
                  <a:lnTo>
                    <a:pt x="2262038" y="459719"/>
                  </a:lnTo>
                  <a:lnTo>
                    <a:pt x="2231146" y="485124"/>
                  </a:lnTo>
                  <a:lnTo>
                    <a:pt x="2207629" y="495119"/>
                  </a:lnTo>
                  <a:lnTo>
                    <a:pt x="2276157" y="495119"/>
                  </a:lnTo>
                  <a:lnTo>
                    <a:pt x="2322278" y="451223"/>
                  </a:lnTo>
                  <a:lnTo>
                    <a:pt x="2361802" y="406985"/>
                  </a:lnTo>
                  <a:lnTo>
                    <a:pt x="2379634" y="374316"/>
                  </a:lnTo>
                  <a:lnTo>
                    <a:pt x="2379634" y="364411"/>
                  </a:lnTo>
                  <a:lnTo>
                    <a:pt x="2372294" y="359458"/>
                  </a:lnTo>
                  <a:close/>
                </a:path>
                <a:path w="2379979" h="683259">
                  <a:moveTo>
                    <a:pt x="1993687" y="359458"/>
                  </a:moveTo>
                  <a:lnTo>
                    <a:pt x="1984253" y="359458"/>
                  </a:lnTo>
                  <a:lnTo>
                    <a:pt x="1975255" y="362165"/>
                  </a:lnTo>
                  <a:lnTo>
                    <a:pt x="1965767" y="369236"/>
                  </a:lnTo>
                  <a:lnTo>
                    <a:pt x="1956082" y="379093"/>
                  </a:lnTo>
                  <a:lnTo>
                    <a:pt x="1946495" y="390158"/>
                  </a:lnTo>
                  <a:lnTo>
                    <a:pt x="1942601" y="394526"/>
                  </a:lnTo>
                  <a:lnTo>
                    <a:pt x="1923280" y="447837"/>
                  </a:lnTo>
                  <a:lnTo>
                    <a:pt x="1914509" y="474195"/>
                  </a:lnTo>
                  <a:lnTo>
                    <a:pt x="1948899" y="443079"/>
                  </a:lnTo>
                  <a:lnTo>
                    <a:pt x="1983196" y="406985"/>
                  </a:lnTo>
                  <a:lnTo>
                    <a:pt x="2001028" y="374316"/>
                  </a:lnTo>
                  <a:lnTo>
                    <a:pt x="2001028" y="364411"/>
                  </a:lnTo>
                  <a:lnTo>
                    <a:pt x="1993687" y="359458"/>
                  </a:lnTo>
                  <a:close/>
                </a:path>
                <a:path w="2379979" h="683259">
                  <a:moveTo>
                    <a:pt x="2151002" y="306978"/>
                  </a:moveTo>
                  <a:lnTo>
                    <a:pt x="2111996" y="319603"/>
                  </a:lnTo>
                  <a:lnTo>
                    <a:pt x="2068668" y="350051"/>
                  </a:lnTo>
                  <a:lnTo>
                    <a:pt x="2027702" y="387185"/>
                  </a:lnTo>
                  <a:lnTo>
                    <a:pt x="1995782" y="419864"/>
                  </a:lnTo>
                  <a:lnTo>
                    <a:pt x="2047246" y="419864"/>
                  </a:lnTo>
                  <a:lnTo>
                    <a:pt x="2048347" y="418749"/>
                  </a:lnTo>
                  <a:lnTo>
                    <a:pt x="2093953" y="379311"/>
                  </a:lnTo>
                  <a:lnTo>
                    <a:pt x="2126877" y="362432"/>
                  </a:lnTo>
                  <a:lnTo>
                    <a:pt x="2191112" y="362432"/>
                  </a:lnTo>
                  <a:lnTo>
                    <a:pt x="2191836" y="346075"/>
                  </a:lnTo>
                  <a:lnTo>
                    <a:pt x="2191901" y="344600"/>
                  </a:lnTo>
                  <a:lnTo>
                    <a:pt x="2188755" y="328698"/>
                  </a:lnTo>
                  <a:lnTo>
                    <a:pt x="2180102" y="316879"/>
                  </a:lnTo>
                  <a:lnTo>
                    <a:pt x="2167124" y="309515"/>
                  </a:lnTo>
                  <a:lnTo>
                    <a:pt x="2151002" y="306978"/>
                  </a:lnTo>
                  <a:close/>
                </a:path>
                <a:path w="2379979" h="683259">
                  <a:moveTo>
                    <a:pt x="2010462" y="283209"/>
                  </a:moveTo>
                  <a:lnTo>
                    <a:pt x="1993322" y="286227"/>
                  </a:lnTo>
                  <a:lnTo>
                    <a:pt x="1981098" y="296207"/>
                  </a:lnTo>
                  <a:lnTo>
                    <a:pt x="1971231" y="314542"/>
                  </a:lnTo>
                  <a:lnTo>
                    <a:pt x="1942601" y="394526"/>
                  </a:lnTo>
                  <a:lnTo>
                    <a:pt x="1946495" y="390158"/>
                  </a:lnTo>
                  <a:lnTo>
                    <a:pt x="1956082" y="379093"/>
                  </a:lnTo>
                  <a:lnTo>
                    <a:pt x="1965767" y="369236"/>
                  </a:lnTo>
                  <a:lnTo>
                    <a:pt x="1975255" y="362165"/>
                  </a:lnTo>
                  <a:lnTo>
                    <a:pt x="1984253" y="359458"/>
                  </a:lnTo>
                  <a:lnTo>
                    <a:pt x="2016013" y="359458"/>
                  </a:lnTo>
                  <a:lnTo>
                    <a:pt x="2017802" y="354505"/>
                  </a:lnTo>
                  <a:lnTo>
                    <a:pt x="2024522" y="336867"/>
                  </a:lnTo>
                  <a:lnTo>
                    <a:pt x="2029076" y="324056"/>
                  </a:lnTo>
                  <a:lnTo>
                    <a:pt x="2031487" y="314542"/>
                  </a:lnTo>
                  <a:lnTo>
                    <a:pt x="2031588" y="314142"/>
                  </a:lnTo>
                  <a:lnTo>
                    <a:pt x="2031664" y="313844"/>
                  </a:lnTo>
                  <a:lnTo>
                    <a:pt x="2032415" y="304810"/>
                  </a:lnTo>
                  <a:lnTo>
                    <a:pt x="2032482" y="304004"/>
                  </a:lnTo>
                  <a:lnTo>
                    <a:pt x="2030074" y="294906"/>
                  </a:lnTo>
                  <a:lnTo>
                    <a:pt x="2024225" y="288408"/>
                  </a:lnTo>
                  <a:lnTo>
                    <a:pt x="2016999" y="284509"/>
                  </a:lnTo>
                  <a:lnTo>
                    <a:pt x="2010462" y="28320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18126157" y="1048858"/>
              <a:ext cx="158750" cy="278765"/>
            </a:xfrm>
            <a:custGeom>
              <a:avLst/>
              <a:gdLst/>
              <a:ahLst/>
              <a:cxnLst/>
              <a:rect l="l" t="t" r="r" b="b"/>
              <a:pathLst>
                <a:path w="158750" h="278765">
                  <a:moveTo>
                    <a:pt x="83342" y="0"/>
                  </a:moveTo>
                  <a:lnTo>
                    <a:pt x="57920" y="5023"/>
                  </a:lnTo>
                  <a:lnTo>
                    <a:pt x="39408" y="18195"/>
                  </a:lnTo>
                  <a:lnTo>
                    <a:pt x="28091" y="36673"/>
                  </a:lnTo>
                  <a:lnTo>
                    <a:pt x="24255" y="57610"/>
                  </a:lnTo>
                  <a:lnTo>
                    <a:pt x="25139" y="67845"/>
                  </a:lnTo>
                  <a:lnTo>
                    <a:pt x="28271" y="79207"/>
                  </a:lnTo>
                  <a:lnTo>
                    <a:pt x="34371" y="90623"/>
                  </a:lnTo>
                  <a:lnTo>
                    <a:pt x="44160" y="101023"/>
                  </a:lnTo>
                  <a:lnTo>
                    <a:pt x="105446" y="149974"/>
                  </a:lnTo>
                  <a:lnTo>
                    <a:pt x="131575" y="186379"/>
                  </a:lnTo>
                  <a:lnTo>
                    <a:pt x="132025" y="224346"/>
                  </a:lnTo>
                  <a:lnTo>
                    <a:pt x="110516" y="254213"/>
                  </a:lnTo>
                  <a:lnTo>
                    <a:pt x="70767" y="266316"/>
                  </a:lnTo>
                  <a:lnTo>
                    <a:pt x="33517" y="255839"/>
                  </a:lnTo>
                  <a:lnTo>
                    <a:pt x="11643" y="229075"/>
                  </a:lnTo>
                  <a:lnTo>
                    <a:pt x="7783" y="193027"/>
                  </a:lnTo>
                  <a:lnTo>
                    <a:pt x="24580" y="154696"/>
                  </a:lnTo>
                  <a:lnTo>
                    <a:pt x="21533" y="152278"/>
                  </a:lnTo>
                  <a:lnTo>
                    <a:pt x="0" y="193368"/>
                  </a:lnTo>
                  <a:lnTo>
                    <a:pt x="3599" y="234467"/>
                  </a:lnTo>
                  <a:lnTo>
                    <a:pt x="29952" y="266086"/>
                  </a:lnTo>
                  <a:lnTo>
                    <a:pt x="76683" y="278734"/>
                  </a:lnTo>
                  <a:lnTo>
                    <a:pt x="119575" y="268719"/>
                  </a:lnTo>
                  <a:lnTo>
                    <a:pt x="147587" y="242824"/>
                  </a:lnTo>
                  <a:lnTo>
                    <a:pt x="158595" y="207276"/>
                  </a:lnTo>
                  <a:lnTo>
                    <a:pt x="150477" y="168303"/>
                  </a:lnTo>
                  <a:lnTo>
                    <a:pt x="121111" y="132132"/>
                  </a:lnTo>
                  <a:lnTo>
                    <a:pt x="58118" y="81798"/>
                  </a:lnTo>
                  <a:lnTo>
                    <a:pt x="51111" y="74641"/>
                  </a:lnTo>
                  <a:lnTo>
                    <a:pt x="46528" y="66882"/>
                  </a:lnTo>
                  <a:lnTo>
                    <a:pt x="44028" y="58810"/>
                  </a:lnTo>
                  <a:lnTo>
                    <a:pt x="43270" y="50710"/>
                  </a:lnTo>
                  <a:lnTo>
                    <a:pt x="46253" y="34801"/>
                  </a:lnTo>
                  <a:lnTo>
                    <a:pt x="54651" y="21996"/>
                  </a:lnTo>
                  <a:lnTo>
                    <a:pt x="67632" y="13459"/>
                  </a:lnTo>
                  <a:lnTo>
                    <a:pt x="84368" y="10355"/>
                  </a:lnTo>
                  <a:lnTo>
                    <a:pt x="99213" y="12655"/>
                  </a:lnTo>
                  <a:lnTo>
                    <a:pt x="111705" y="19445"/>
                  </a:lnTo>
                  <a:lnTo>
                    <a:pt x="120385" y="30565"/>
                  </a:lnTo>
                  <a:lnTo>
                    <a:pt x="123791" y="45852"/>
                  </a:lnTo>
                  <a:lnTo>
                    <a:pt x="127058" y="45852"/>
                  </a:lnTo>
                  <a:lnTo>
                    <a:pt x="126336" y="3518"/>
                  </a:lnTo>
                  <a:lnTo>
                    <a:pt x="112933" y="3518"/>
                  </a:lnTo>
                  <a:lnTo>
                    <a:pt x="105453" y="2080"/>
                  </a:lnTo>
                  <a:lnTo>
                    <a:pt x="97713" y="969"/>
                  </a:lnTo>
                  <a:lnTo>
                    <a:pt x="90186" y="253"/>
                  </a:lnTo>
                  <a:lnTo>
                    <a:pt x="83342" y="0"/>
                  </a:lnTo>
                  <a:close/>
                </a:path>
              </a:pathLst>
            </a:custGeom>
            <a:solidFill>
              <a:srgbClr val="1A59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" name="object 6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340055" y="1125761"/>
              <a:ext cx="179575" cy="172727"/>
            </a:xfrm>
            <a:prstGeom prst="rect">
              <a:avLst/>
            </a:prstGeom>
          </p:spPr>
        </p:pic>
        <p:pic>
          <p:nvPicPr>
            <p:cNvPr id="65" name="object 6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561491" y="1129091"/>
              <a:ext cx="110436" cy="166089"/>
            </a:xfrm>
            <a:prstGeom prst="rect">
              <a:avLst/>
            </a:prstGeom>
          </p:spPr>
        </p:pic>
        <p:pic>
          <p:nvPicPr>
            <p:cNvPr id="66" name="object 6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15645" y="1125757"/>
              <a:ext cx="84076" cy="172738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841311" y="1124531"/>
              <a:ext cx="135137" cy="170644"/>
            </a:xfrm>
            <a:prstGeom prst="rect">
              <a:avLst/>
            </a:prstGeom>
          </p:spPr>
        </p:pic>
        <p:sp>
          <p:nvSpPr>
            <p:cNvPr id="68" name="object 68"/>
            <p:cNvSpPr/>
            <p:nvPr/>
          </p:nvSpPr>
          <p:spPr>
            <a:xfrm>
              <a:off x="19018352" y="1129057"/>
              <a:ext cx="51435" cy="166370"/>
            </a:xfrm>
            <a:custGeom>
              <a:avLst/>
              <a:gdLst/>
              <a:ahLst/>
              <a:cxnLst/>
              <a:rect l="l" t="t" r="r" b="b"/>
              <a:pathLst>
                <a:path w="51434" h="166369">
                  <a:moveTo>
                    <a:pt x="51097" y="0"/>
                  </a:moveTo>
                  <a:lnTo>
                    <a:pt x="10" y="0"/>
                  </a:lnTo>
                  <a:lnTo>
                    <a:pt x="52" y="2366"/>
                  </a:lnTo>
                  <a:lnTo>
                    <a:pt x="11130" y="2366"/>
                  </a:lnTo>
                  <a:lnTo>
                    <a:pt x="17748" y="8984"/>
                  </a:lnTo>
                  <a:lnTo>
                    <a:pt x="17957" y="17203"/>
                  </a:lnTo>
                  <a:lnTo>
                    <a:pt x="17957" y="148822"/>
                  </a:lnTo>
                  <a:lnTo>
                    <a:pt x="17800" y="157084"/>
                  </a:lnTo>
                  <a:lnTo>
                    <a:pt x="11161" y="163743"/>
                  </a:lnTo>
                  <a:lnTo>
                    <a:pt x="41" y="163743"/>
                  </a:lnTo>
                  <a:lnTo>
                    <a:pt x="0" y="166110"/>
                  </a:lnTo>
                  <a:lnTo>
                    <a:pt x="51097" y="166110"/>
                  </a:lnTo>
                  <a:lnTo>
                    <a:pt x="51056" y="163743"/>
                  </a:lnTo>
                  <a:lnTo>
                    <a:pt x="39935" y="163743"/>
                  </a:lnTo>
                  <a:lnTo>
                    <a:pt x="33297" y="157084"/>
                  </a:lnTo>
                  <a:lnTo>
                    <a:pt x="33140" y="148822"/>
                  </a:lnTo>
                  <a:lnTo>
                    <a:pt x="33140" y="17151"/>
                  </a:lnTo>
                  <a:lnTo>
                    <a:pt x="33381" y="8952"/>
                  </a:lnTo>
                  <a:lnTo>
                    <a:pt x="39977" y="2366"/>
                  </a:lnTo>
                  <a:lnTo>
                    <a:pt x="51056" y="2366"/>
                  </a:lnTo>
                  <a:lnTo>
                    <a:pt x="51097" y="0"/>
                  </a:lnTo>
                  <a:close/>
                </a:path>
              </a:pathLst>
            </a:custGeom>
            <a:solidFill>
              <a:srgbClr val="1A59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9" name="object 6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9115985" y="1125765"/>
              <a:ext cx="151890" cy="172738"/>
            </a:xfrm>
            <a:prstGeom prst="rect">
              <a:avLst/>
            </a:prstGeom>
          </p:spPr>
        </p:pic>
        <p:pic>
          <p:nvPicPr>
            <p:cNvPr id="70" name="object 7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9306770" y="1090154"/>
              <a:ext cx="169073" cy="227291"/>
            </a:xfrm>
            <a:prstGeom prst="rect">
              <a:avLst/>
            </a:prstGeom>
          </p:spPr>
        </p:pic>
        <p:sp>
          <p:nvSpPr>
            <p:cNvPr id="71" name="object 71"/>
            <p:cNvSpPr/>
            <p:nvPr/>
          </p:nvSpPr>
          <p:spPr>
            <a:xfrm>
              <a:off x="18639900" y="702290"/>
              <a:ext cx="280670" cy="285115"/>
            </a:xfrm>
            <a:custGeom>
              <a:avLst/>
              <a:gdLst/>
              <a:ahLst/>
              <a:cxnLst/>
              <a:rect l="l" t="t" r="r" b="b"/>
              <a:pathLst>
                <a:path w="280669" h="285115">
                  <a:moveTo>
                    <a:pt x="140215" y="0"/>
                  </a:moveTo>
                  <a:lnTo>
                    <a:pt x="95899" y="7263"/>
                  </a:lnTo>
                  <a:lnTo>
                    <a:pt x="57409" y="27487"/>
                  </a:lnTo>
                  <a:lnTo>
                    <a:pt x="27055" y="58325"/>
                  </a:lnTo>
                  <a:lnTo>
                    <a:pt x="7148" y="97427"/>
                  </a:lnTo>
                  <a:lnTo>
                    <a:pt x="0" y="142445"/>
                  </a:lnTo>
                  <a:lnTo>
                    <a:pt x="7148" y="187468"/>
                  </a:lnTo>
                  <a:lnTo>
                    <a:pt x="27055" y="226571"/>
                  </a:lnTo>
                  <a:lnTo>
                    <a:pt x="57409" y="257407"/>
                  </a:lnTo>
                  <a:lnTo>
                    <a:pt x="95899" y="277629"/>
                  </a:lnTo>
                  <a:lnTo>
                    <a:pt x="140215" y="284891"/>
                  </a:lnTo>
                  <a:lnTo>
                    <a:pt x="146712" y="284741"/>
                  </a:lnTo>
                  <a:lnTo>
                    <a:pt x="153132" y="284295"/>
                  </a:lnTo>
                  <a:lnTo>
                    <a:pt x="159468" y="283557"/>
                  </a:lnTo>
                  <a:lnTo>
                    <a:pt x="165712" y="282535"/>
                  </a:lnTo>
                  <a:lnTo>
                    <a:pt x="160057" y="283310"/>
                  </a:lnTo>
                  <a:lnTo>
                    <a:pt x="154298" y="283719"/>
                  </a:lnTo>
                  <a:lnTo>
                    <a:pt x="148435" y="283719"/>
                  </a:lnTo>
                  <a:lnTo>
                    <a:pt x="98322" y="273436"/>
                  </a:lnTo>
                  <a:lnTo>
                    <a:pt x="57393" y="245395"/>
                  </a:lnTo>
                  <a:lnTo>
                    <a:pt x="29795" y="203808"/>
                  </a:lnTo>
                  <a:lnTo>
                    <a:pt x="19674" y="152885"/>
                  </a:lnTo>
                  <a:lnTo>
                    <a:pt x="29795" y="101974"/>
                  </a:lnTo>
                  <a:lnTo>
                    <a:pt x="57393" y="60393"/>
                  </a:lnTo>
                  <a:lnTo>
                    <a:pt x="98322" y="32355"/>
                  </a:lnTo>
                  <a:lnTo>
                    <a:pt x="148435" y="22072"/>
                  </a:lnTo>
                  <a:lnTo>
                    <a:pt x="198554" y="32355"/>
                  </a:lnTo>
                  <a:lnTo>
                    <a:pt x="239486" y="60393"/>
                  </a:lnTo>
                  <a:lnTo>
                    <a:pt x="267085" y="101974"/>
                  </a:lnTo>
                  <a:lnTo>
                    <a:pt x="277206" y="152885"/>
                  </a:lnTo>
                  <a:lnTo>
                    <a:pt x="276685" y="164728"/>
                  </a:lnTo>
                  <a:lnTo>
                    <a:pt x="275155" y="176273"/>
                  </a:lnTo>
                  <a:lnTo>
                    <a:pt x="272660" y="187475"/>
                  </a:lnTo>
                  <a:lnTo>
                    <a:pt x="269248" y="198287"/>
                  </a:lnTo>
                  <a:lnTo>
                    <a:pt x="274030" y="185118"/>
                  </a:lnTo>
                  <a:lnTo>
                    <a:pt x="277537" y="171371"/>
                  </a:lnTo>
                  <a:lnTo>
                    <a:pt x="279695" y="157122"/>
                  </a:lnTo>
                  <a:lnTo>
                    <a:pt x="280431" y="142445"/>
                  </a:lnTo>
                  <a:lnTo>
                    <a:pt x="273281" y="97427"/>
                  </a:lnTo>
                  <a:lnTo>
                    <a:pt x="253372" y="58325"/>
                  </a:lnTo>
                  <a:lnTo>
                    <a:pt x="223017" y="27487"/>
                  </a:lnTo>
                  <a:lnTo>
                    <a:pt x="184527" y="7263"/>
                  </a:lnTo>
                  <a:lnTo>
                    <a:pt x="140215" y="0"/>
                  </a:lnTo>
                  <a:close/>
                </a:path>
              </a:pathLst>
            </a:custGeom>
            <a:solidFill>
              <a:srgbClr val="B264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18690014" y="754949"/>
              <a:ext cx="196850" cy="200025"/>
            </a:xfrm>
            <a:custGeom>
              <a:avLst/>
              <a:gdLst/>
              <a:ahLst/>
              <a:cxnLst/>
              <a:rect l="l" t="t" r="r" b="b"/>
              <a:pathLst>
                <a:path w="196850" h="200025">
                  <a:moveTo>
                    <a:pt x="98175" y="0"/>
                  </a:moveTo>
                  <a:lnTo>
                    <a:pt x="59966" y="7838"/>
                  </a:lnTo>
                  <a:lnTo>
                    <a:pt x="28759" y="29213"/>
                  </a:lnTo>
                  <a:lnTo>
                    <a:pt x="7716" y="60916"/>
                  </a:lnTo>
                  <a:lnTo>
                    <a:pt x="0" y="99735"/>
                  </a:lnTo>
                  <a:lnTo>
                    <a:pt x="7716" y="138554"/>
                  </a:lnTo>
                  <a:lnTo>
                    <a:pt x="28759" y="170256"/>
                  </a:lnTo>
                  <a:lnTo>
                    <a:pt x="59966" y="191631"/>
                  </a:lnTo>
                  <a:lnTo>
                    <a:pt x="98175" y="199470"/>
                  </a:lnTo>
                  <a:lnTo>
                    <a:pt x="100981" y="199470"/>
                  </a:lnTo>
                  <a:lnTo>
                    <a:pt x="106509" y="199103"/>
                  </a:lnTo>
                  <a:lnTo>
                    <a:pt x="104844" y="199124"/>
                  </a:lnTo>
                  <a:lnTo>
                    <a:pt x="70218" y="192021"/>
                  </a:lnTo>
                  <a:lnTo>
                    <a:pt x="41941" y="172651"/>
                  </a:lnTo>
                  <a:lnTo>
                    <a:pt x="22875" y="143924"/>
                  </a:lnTo>
                  <a:lnTo>
                    <a:pt x="15884" y="108750"/>
                  </a:lnTo>
                  <a:lnTo>
                    <a:pt x="22875" y="73576"/>
                  </a:lnTo>
                  <a:lnTo>
                    <a:pt x="41941" y="44849"/>
                  </a:lnTo>
                  <a:lnTo>
                    <a:pt x="70218" y="25479"/>
                  </a:lnTo>
                  <a:lnTo>
                    <a:pt x="104844" y="18376"/>
                  </a:lnTo>
                  <a:lnTo>
                    <a:pt x="139461" y="25479"/>
                  </a:lnTo>
                  <a:lnTo>
                    <a:pt x="167735" y="44849"/>
                  </a:lnTo>
                  <a:lnTo>
                    <a:pt x="186802" y="73576"/>
                  </a:lnTo>
                  <a:lnTo>
                    <a:pt x="193795" y="108750"/>
                  </a:lnTo>
                  <a:lnTo>
                    <a:pt x="193538" y="115680"/>
                  </a:lnTo>
                  <a:lnTo>
                    <a:pt x="192780" y="122462"/>
                  </a:lnTo>
                  <a:lnTo>
                    <a:pt x="191537" y="129079"/>
                  </a:lnTo>
                  <a:lnTo>
                    <a:pt x="189826" y="135514"/>
                  </a:lnTo>
                  <a:lnTo>
                    <a:pt x="192621" y="127011"/>
                  </a:lnTo>
                  <a:lnTo>
                    <a:pt x="194666" y="118190"/>
                  </a:lnTo>
                  <a:lnTo>
                    <a:pt x="195922" y="109086"/>
                  </a:lnTo>
                  <a:lnTo>
                    <a:pt x="196350" y="99735"/>
                  </a:lnTo>
                  <a:lnTo>
                    <a:pt x="188633" y="60916"/>
                  </a:lnTo>
                  <a:lnTo>
                    <a:pt x="167590" y="29213"/>
                  </a:lnTo>
                  <a:lnTo>
                    <a:pt x="136383" y="7838"/>
                  </a:lnTo>
                  <a:lnTo>
                    <a:pt x="98175" y="0"/>
                  </a:lnTo>
                  <a:close/>
                </a:path>
              </a:pathLst>
            </a:custGeom>
            <a:solidFill>
              <a:srgbClr val="EEA9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18870951" y="669596"/>
              <a:ext cx="2540" cy="1905"/>
            </a:xfrm>
            <a:custGeom>
              <a:avLst/>
              <a:gdLst/>
              <a:ahLst/>
              <a:cxnLst/>
              <a:rect l="l" t="t" r="r" b="b"/>
              <a:pathLst>
                <a:path w="2540" h="1904">
                  <a:moveTo>
                    <a:pt x="0" y="0"/>
                  </a:moveTo>
                  <a:lnTo>
                    <a:pt x="743" y="534"/>
                  </a:lnTo>
                  <a:lnTo>
                    <a:pt x="1141" y="806"/>
                  </a:lnTo>
                  <a:lnTo>
                    <a:pt x="2408" y="16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A59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18629363" y="648493"/>
              <a:ext cx="332105" cy="387350"/>
            </a:xfrm>
            <a:custGeom>
              <a:avLst/>
              <a:gdLst/>
              <a:ahLst/>
              <a:cxnLst/>
              <a:rect l="l" t="t" r="r" b="b"/>
              <a:pathLst>
                <a:path w="332105" h="387350">
                  <a:moveTo>
                    <a:pt x="71132" y="371703"/>
                  </a:moveTo>
                  <a:lnTo>
                    <a:pt x="67767" y="368896"/>
                  </a:lnTo>
                  <a:lnTo>
                    <a:pt x="68453" y="369671"/>
                  </a:lnTo>
                  <a:lnTo>
                    <a:pt x="69532" y="370586"/>
                  </a:lnTo>
                  <a:lnTo>
                    <a:pt x="71132" y="371703"/>
                  </a:lnTo>
                  <a:close/>
                </a:path>
                <a:path w="332105" h="387350">
                  <a:moveTo>
                    <a:pt x="79108" y="364947"/>
                  </a:moveTo>
                  <a:lnTo>
                    <a:pt x="78155" y="365036"/>
                  </a:lnTo>
                  <a:lnTo>
                    <a:pt x="77025" y="365201"/>
                  </a:lnTo>
                  <a:lnTo>
                    <a:pt x="75920" y="365150"/>
                  </a:lnTo>
                  <a:lnTo>
                    <a:pt x="76555" y="366052"/>
                  </a:lnTo>
                  <a:lnTo>
                    <a:pt x="77470" y="365645"/>
                  </a:lnTo>
                  <a:lnTo>
                    <a:pt x="79108" y="364947"/>
                  </a:lnTo>
                  <a:close/>
                </a:path>
                <a:path w="332105" h="387350">
                  <a:moveTo>
                    <a:pt x="110883" y="379730"/>
                  </a:moveTo>
                  <a:lnTo>
                    <a:pt x="109956" y="378460"/>
                  </a:lnTo>
                  <a:lnTo>
                    <a:pt x="106667" y="379730"/>
                  </a:lnTo>
                  <a:lnTo>
                    <a:pt x="110883" y="379730"/>
                  </a:lnTo>
                  <a:close/>
                </a:path>
                <a:path w="332105" h="387350">
                  <a:moveTo>
                    <a:pt x="111125" y="346760"/>
                  </a:moveTo>
                  <a:lnTo>
                    <a:pt x="109004" y="344195"/>
                  </a:lnTo>
                  <a:lnTo>
                    <a:pt x="107937" y="342900"/>
                  </a:lnTo>
                  <a:lnTo>
                    <a:pt x="104330" y="344170"/>
                  </a:lnTo>
                  <a:lnTo>
                    <a:pt x="99136" y="341630"/>
                  </a:lnTo>
                  <a:lnTo>
                    <a:pt x="100266" y="342900"/>
                  </a:lnTo>
                  <a:lnTo>
                    <a:pt x="107442" y="346760"/>
                  </a:lnTo>
                  <a:lnTo>
                    <a:pt x="108470" y="346760"/>
                  </a:lnTo>
                  <a:lnTo>
                    <a:pt x="111125" y="346760"/>
                  </a:lnTo>
                  <a:close/>
                </a:path>
                <a:path w="332105" h="387350">
                  <a:moveTo>
                    <a:pt x="116700" y="350520"/>
                  </a:moveTo>
                  <a:lnTo>
                    <a:pt x="116624" y="349935"/>
                  </a:lnTo>
                  <a:lnTo>
                    <a:pt x="116560" y="349491"/>
                  </a:lnTo>
                  <a:lnTo>
                    <a:pt x="115112" y="349935"/>
                  </a:lnTo>
                  <a:lnTo>
                    <a:pt x="116700" y="350520"/>
                  </a:lnTo>
                  <a:close/>
                </a:path>
                <a:path w="332105" h="387350">
                  <a:moveTo>
                    <a:pt x="120891" y="348056"/>
                  </a:moveTo>
                  <a:lnTo>
                    <a:pt x="115658" y="342900"/>
                  </a:lnTo>
                  <a:lnTo>
                    <a:pt x="116192" y="346760"/>
                  </a:lnTo>
                  <a:lnTo>
                    <a:pt x="116255" y="347256"/>
                  </a:lnTo>
                  <a:lnTo>
                    <a:pt x="116370" y="348056"/>
                  </a:lnTo>
                  <a:lnTo>
                    <a:pt x="116459" y="348780"/>
                  </a:lnTo>
                  <a:lnTo>
                    <a:pt x="116560" y="349491"/>
                  </a:lnTo>
                  <a:lnTo>
                    <a:pt x="117335" y="349250"/>
                  </a:lnTo>
                  <a:lnTo>
                    <a:pt x="120611" y="348056"/>
                  </a:lnTo>
                  <a:lnTo>
                    <a:pt x="120891" y="348056"/>
                  </a:lnTo>
                  <a:close/>
                </a:path>
                <a:path w="332105" h="387350">
                  <a:moveTo>
                    <a:pt x="126149" y="346087"/>
                  </a:moveTo>
                  <a:lnTo>
                    <a:pt x="125564" y="346138"/>
                  </a:lnTo>
                  <a:lnTo>
                    <a:pt x="125323" y="347040"/>
                  </a:lnTo>
                  <a:lnTo>
                    <a:pt x="125933" y="346481"/>
                  </a:lnTo>
                  <a:lnTo>
                    <a:pt x="126149" y="346087"/>
                  </a:lnTo>
                  <a:close/>
                </a:path>
                <a:path w="332105" h="387350">
                  <a:moveTo>
                    <a:pt x="133921" y="346760"/>
                  </a:moveTo>
                  <a:lnTo>
                    <a:pt x="132524" y="346760"/>
                  </a:lnTo>
                  <a:lnTo>
                    <a:pt x="132473" y="346964"/>
                  </a:lnTo>
                  <a:lnTo>
                    <a:pt x="133921" y="346760"/>
                  </a:lnTo>
                  <a:close/>
                </a:path>
                <a:path w="332105" h="387350">
                  <a:moveTo>
                    <a:pt x="141452" y="343001"/>
                  </a:moveTo>
                  <a:lnTo>
                    <a:pt x="140576" y="343344"/>
                  </a:lnTo>
                  <a:lnTo>
                    <a:pt x="140017" y="343636"/>
                  </a:lnTo>
                  <a:lnTo>
                    <a:pt x="139636" y="343916"/>
                  </a:lnTo>
                  <a:lnTo>
                    <a:pt x="141452" y="343001"/>
                  </a:lnTo>
                  <a:close/>
                </a:path>
                <a:path w="332105" h="387350">
                  <a:moveTo>
                    <a:pt x="171183" y="331470"/>
                  </a:moveTo>
                  <a:lnTo>
                    <a:pt x="170738" y="329501"/>
                  </a:lnTo>
                  <a:lnTo>
                    <a:pt x="168440" y="332320"/>
                  </a:lnTo>
                  <a:lnTo>
                    <a:pt x="171183" y="331470"/>
                  </a:lnTo>
                  <a:close/>
                </a:path>
                <a:path w="332105" h="387350">
                  <a:moveTo>
                    <a:pt x="175171" y="328930"/>
                  </a:moveTo>
                  <a:lnTo>
                    <a:pt x="170319" y="327660"/>
                  </a:lnTo>
                  <a:lnTo>
                    <a:pt x="170738" y="329501"/>
                  </a:lnTo>
                  <a:lnTo>
                    <a:pt x="171208" y="328930"/>
                  </a:lnTo>
                  <a:lnTo>
                    <a:pt x="175171" y="328930"/>
                  </a:lnTo>
                  <a:close/>
                </a:path>
                <a:path w="332105" h="387350">
                  <a:moveTo>
                    <a:pt x="180047" y="381596"/>
                  </a:moveTo>
                  <a:lnTo>
                    <a:pt x="176695" y="376593"/>
                  </a:lnTo>
                  <a:lnTo>
                    <a:pt x="173164" y="384505"/>
                  </a:lnTo>
                  <a:lnTo>
                    <a:pt x="175869" y="381558"/>
                  </a:lnTo>
                  <a:lnTo>
                    <a:pt x="177634" y="381533"/>
                  </a:lnTo>
                  <a:lnTo>
                    <a:pt x="180047" y="381596"/>
                  </a:lnTo>
                  <a:close/>
                </a:path>
                <a:path w="332105" h="387350">
                  <a:moveTo>
                    <a:pt x="180378" y="381584"/>
                  </a:moveTo>
                  <a:lnTo>
                    <a:pt x="180047" y="381584"/>
                  </a:lnTo>
                  <a:lnTo>
                    <a:pt x="180162" y="381723"/>
                  </a:lnTo>
                  <a:lnTo>
                    <a:pt x="180378" y="381584"/>
                  </a:lnTo>
                  <a:close/>
                </a:path>
                <a:path w="332105" h="387350">
                  <a:moveTo>
                    <a:pt x="187363" y="378460"/>
                  </a:moveTo>
                  <a:lnTo>
                    <a:pt x="185521" y="376783"/>
                  </a:lnTo>
                  <a:lnTo>
                    <a:pt x="184937" y="377190"/>
                  </a:lnTo>
                  <a:lnTo>
                    <a:pt x="186817" y="378764"/>
                  </a:lnTo>
                  <a:lnTo>
                    <a:pt x="187363" y="378460"/>
                  </a:lnTo>
                  <a:close/>
                </a:path>
                <a:path w="332105" h="387350">
                  <a:moveTo>
                    <a:pt x="189509" y="379730"/>
                  </a:moveTo>
                  <a:lnTo>
                    <a:pt x="187972" y="379730"/>
                  </a:lnTo>
                  <a:lnTo>
                    <a:pt x="186817" y="378764"/>
                  </a:lnTo>
                  <a:lnTo>
                    <a:pt x="180365" y="382270"/>
                  </a:lnTo>
                  <a:lnTo>
                    <a:pt x="185381" y="382270"/>
                  </a:lnTo>
                  <a:lnTo>
                    <a:pt x="189509" y="379730"/>
                  </a:lnTo>
                  <a:close/>
                </a:path>
                <a:path w="332105" h="387350">
                  <a:moveTo>
                    <a:pt x="209588" y="307441"/>
                  </a:moveTo>
                  <a:lnTo>
                    <a:pt x="206756" y="309537"/>
                  </a:lnTo>
                  <a:lnTo>
                    <a:pt x="208584" y="309422"/>
                  </a:lnTo>
                  <a:lnTo>
                    <a:pt x="208915" y="310362"/>
                  </a:lnTo>
                  <a:lnTo>
                    <a:pt x="208800" y="310896"/>
                  </a:lnTo>
                  <a:lnTo>
                    <a:pt x="208978" y="310794"/>
                  </a:lnTo>
                  <a:lnTo>
                    <a:pt x="209003" y="310629"/>
                  </a:lnTo>
                  <a:lnTo>
                    <a:pt x="208978" y="310476"/>
                  </a:lnTo>
                  <a:lnTo>
                    <a:pt x="208927" y="310349"/>
                  </a:lnTo>
                  <a:lnTo>
                    <a:pt x="209588" y="307441"/>
                  </a:lnTo>
                  <a:close/>
                </a:path>
                <a:path w="332105" h="387350">
                  <a:moveTo>
                    <a:pt x="210426" y="5080"/>
                  </a:moveTo>
                  <a:lnTo>
                    <a:pt x="207187" y="3810"/>
                  </a:lnTo>
                  <a:lnTo>
                    <a:pt x="208191" y="4546"/>
                  </a:lnTo>
                  <a:lnTo>
                    <a:pt x="209524" y="5080"/>
                  </a:lnTo>
                  <a:lnTo>
                    <a:pt x="210426" y="5080"/>
                  </a:lnTo>
                  <a:close/>
                </a:path>
                <a:path w="332105" h="387350">
                  <a:moveTo>
                    <a:pt x="214579" y="8991"/>
                  </a:moveTo>
                  <a:lnTo>
                    <a:pt x="213296" y="8191"/>
                  </a:lnTo>
                  <a:lnTo>
                    <a:pt x="212471" y="7620"/>
                  </a:lnTo>
                  <a:lnTo>
                    <a:pt x="211632" y="7620"/>
                  </a:lnTo>
                  <a:lnTo>
                    <a:pt x="212496" y="8191"/>
                  </a:lnTo>
                  <a:lnTo>
                    <a:pt x="214579" y="8991"/>
                  </a:lnTo>
                  <a:close/>
                </a:path>
                <a:path w="332105" h="387350">
                  <a:moveTo>
                    <a:pt x="221564" y="346557"/>
                  </a:moveTo>
                  <a:lnTo>
                    <a:pt x="218287" y="346417"/>
                  </a:lnTo>
                  <a:lnTo>
                    <a:pt x="214477" y="345554"/>
                  </a:lnTo>
                  <a:lnTo>
                    <a:pt x="215569" y="347192"/>
                  </a:lnTo>
                  <a:lnTo>
                    <a:pt x="217144" y="348526"/>
                  </a:lnTo>
                  <a:lnTo>
                    <a:pt x="218782" y="347294"/>
                  </a:lnTo>
                  <a:lnTo>
                    <a:pt x="220230" y="346786"/>
                  </a:lnTo>
                  <a:lnTo>
                    <a:pt x="221564" y="346557"/>
                  </a:lnTo>
                  <a:close/>
                </a:path>
                <a:path w="332105" h="387350">
                  <a:moveTo>
                    <a:pt x="226428" y="13271"/>
                  </a:moveTo>
                  <a:lnTo>
                    <a:pt x="225577" y="12700"/>
                  </a:lnTo>
                  <a:lnTo>
                    <a:pt x="222338" y="11341"/>
                  </a:lnTo>
                  <a:lnTo>
                    <a:pt x="222719" y="11607"/>
                  </a:lnTo>
                  <a:lnTo>
                    <a:pt x="224320" y="12700"/>
                  </a:lnTo>
                  <a:lnTo>
                    <a:pt x="226428" y="13271"/>
                  </a:lnTo>
                  <a:close/>
                </a:path>
                <a:path w="332105" h="387350">
                  <a:moveTo>
                    <a:pt x="230809" y="290830"/>
                  </a:moveTo>
                  <a:lnTo>
                    <a:pt x="228701" y="293370"/>
                  </a:lnTo>
                  <a:lnTo>
                    <a:pt x="229031" y="293674"/>
                  </a:lnTo>
                  <a:lnTo>
                    <a:pt x="230809" y="290830"/>
                  </a:lnTo>
                  <a:close/>
                </a:path>
                <a:path w="332105" h="387350">
                  <a:moveTo>
                    <a:pt x="233260" y="16535"/>
                  </a:moveTo>
                  <a:lnTo>
                    <a:pt x="228358" y="13970"/>
                  </a:lnTo>
                  <a:lnTo>
                    <a:pt x="228968" y="13970"/>
                  </a:lnTo>
                  <a:lnTo>
                    <a:pt x="226428" y="13271"/>
                  </a:lnTo>
                  <a:lnTo>
                    <a:pt x="227457" y="13970"/>
                  </a:lnTo>
                  <a:lnTo>
                    <a:pt x="233260" y="16535"/>
                  </a:lnTo>
                  <a:close/>
                </a:path>
                <a:path w="332105" h="387350">
                  <a:moveTo>
                    <a:pt x="236359" y="18161"/>
                  </a:moveTo>
                  <a:lnTo>
                    <a:pt x="236067" y="17780"/>
                  </a:lnTo>
                  <a:lnTo>
                    <a:pt x="233260" y="16535"/>
                  </a:lnTo>
                  <a:lnTo>
                    <a:pt x="236359" y="18161"/>
                  </a:lnTo>
                  <a:close/>
                </a:path>
                <a:path w="332105" h="387350">
                  <a:moveTo>
                    <a:pt x="237032" y="19050"/>
                  </a:moveTo>
                  <a:lnTo>
                    <a:pt x="236715" y="18630"/>
                  </a:lnTo>
                  <a:lnTo>
                    <a:pt x="234010" y="17780"/>
                  </a:lnTo>
                  <a:lnTo>
                    <a:pt x="237032" y="19050"/>
                  </a:lnTo>
                  <a:close/>
                </a:path>
                <a:path w="332105" h="387350">
                  <a:moveTo>
                    <a:pt x="238061" y="19050"/>
                  </a:moveTo>
                  <a:lnTo>
                    <a:pt x="236359" y="18161"/>
                  </a:lnTo>
                  <a:lnTo>
                    <a:pt x="236715" y="18630"/>
                  </a:lnTo>
                  <a:lnTo>
                    <a:pt x="238061" y="19050"/>
                  </a:lnTo>
                  <a:close/>
                </a:path>
                <a:path w="332105" h="387350">
                  <a:moveTo>
                    <a:pt x="248310" y="55499"/>
                  </a:moveTo>
                  <a:lnTo>
                    <a:pt x="248094" y="54851"/>
                  </a:lnTo>
                  <a:lnTo>
                    <a:pt x="247916" y="54902"/>
                  </a:lnTo>
                  <a:lnTo>
                    <a:pt x="248056" y="55168"/>
                  </a:lnTo>
                  <a:lnTo>
                    <a:pt x="248310" y="55499"/>
                  </a:lnTo>
                  <a:close/>
                </a:path>
                <a:path w="332105" h="387350">
                  <a:moveTo>
                    <a:pt x="254660" y="67310"/>
                  </a:moveTo>
                  <a:lnTo>
                    <a:pt x="254317" y="66040"/>
                  </a:lnTo>
                  <a:lnTo>
                    <a:pt x="253885" y="65430"/>
                  </a:lnTo>
                  <a:lnTo>
                    <a:pt x="254660" y="67310"/>
                  </a:lnTo>
                  <a:close/>
                </a:path>
                <a:path w="332105" h="387350">
                  <a:moveTo>
                    <a:pt x="264795" y="240626"/>
                  </a:moveTo>
                  <a:lnTo>
                    <a:pt x="264198" y="241300"/>
                  </a:lnTo>
                  <a:lnTo>
                    <a:pt x="263766" y="242570"/>
                  </a:lnTo>
                  <a:lnTo>
                    <a:pt x="264795" y="240626"/>
                  </a:lnTo>
                  <a:close/>
                </a:path>
                <a:path w="332105" h="387350">
                  <a:moveTo>
                    <a:pt x="265366" y="57150"/>
                  </a:moveTo>
                  <a:lnTo>
                    <a:pt x="264845" y="54610"/>
                  </a:lnTo>
                  <a:lnTo>
                    <a:pt x="264426" y="52070"/>
                  </a:lnTo>
                  <a:lnTo>
                    <a:pt x="264007" y="50800"/>
                  </a:lnTo>
                  <a:lnTo>
                    <a:pt x="263575" y="49530"/>
                  </a:lnTo>
                  <a:lnTo>
                    <a:pt x="261467" y="48260"/>
                  </a:lnTo>
                  <a:lnTo>
                    <a:pt x="259207" y="50800"/>
                  </a:lnTo>
                  <a:lnTo>
                    <a:pt x="257619" y="45720"/>
                  </a:lnTo>
                  <a:lnTo>
                    <a:pt x="257721" y="46990"/>
                  </a:lnTo>
                  <a:lnTo>
                    <a:pt x="256400" y="45720"/>
                  </a:lnTo>
                  <a:lnTo>
                    <a:pt x="253187" y="41910"/>
                  </a:lnTo>
                  <a:lnTo>
                    <a:pt x="249567" y="36830"/>
                  </a:lnTo>
                  <a:lnTo>
                    <a:pt x="245224" y="33020"/>
                  </a:lnTo>
                  <a:lnTo>
                    <a:pt x="240919" y="29210"/>
                  </a:lnTo>
                  <a:lnTo>
                    <a:pt x="238302" y="26670"/>
                  </a:lnTo>
                  <a:lnTo>
                    <a:pt x="236994" y="25400"/>
                  </a:lnTo>
                  <a:lnTo>
                    <a:pt x="232181" y="21590"/>
                  </a:lnTo>
                  <a:lnTo>
                    <a:pt x="227469" y="19050"/>
                  </a:lnTo>
                  <a:lnTo>
                    <a:pt x="223126" y="15240"/>
                  </a:lnTo>
                  <a:lnTo>
                    <a:pt x="212496" y="8191"/>
                  </a:lnTo>
                  <a:lnTo>
                    <a:pt x="211023" y="7620"/>
                  </a:lnTo>
                  <a:lnTo>
                    <a:pt x="211632" y="7620"/>
                  </a:lnTo>
                  <a:lnTo>
                    <a:pt x="208775" y="5715"/>
                  </a:lnTo>
                  <a:lnTo>
                    <a:pt x="210642" y="6350"/>
                  </a:lnTo>
                  <a:lnTo>
                    <a:pt x="212471" y="7620"/>
                  </a:lnTo>
                  <a:lnTo>
                    <a:pt x="213258" y="7620"/>
                  </a:lnTo>
                  <a:lnTo>
                    <a:pt x="215430" y="8699"/>
                  </a:lnTo>
                  <a:lnTo>
                    <a:pt x="214147" y="7620"/>
                  </a:lnTo>
                  <a:lnTo>
                    <a:pt x="215938" y="8953"/>
                  </a:lnTo>
                  <a:lnTo>
                    <a:pt x="216166" y="9131"/>
                  </a:lnTo>
                  <a:lnTo>
                    <a:pt x="216420" y="9220"/>
                  </a:lnTo>
                  <a:lnTo>
                    <a:pt x="216052" y="9029"/>
                  </a:lnTo>
                  <a:lnTo>
                    <a:pt x="216420" y="9220"/>
                  </a:lnTo>
                  <a:lnTo>
                    <a:pt x="222719" y="11607"/>
                  </a:lnTo>
                  <a:lnTo>
                    <a:pt x="219240" y="9220"/>
                  </a:lnTo>
                  <a:lnTo>
                    <a:pt x="218897" y="8991"/>
                  </a:lnTo>
                  <a:lnTo>
                    <a:pt x="216903" y="7620"/>
                  </a:lnTo>
                  <a:lnTo>
                    <a:pt x="208902" y="5080"/>
                  </a:lnTo>
                  <a:lnTo>
                    <a:pt x="208191" y="4546"/>
                  </a:lnTo>
                  <a:lnTo>
                    <a:pt x="206311" y="3810"/>
                  </a:lnTo>
                  <a:lnTo>
                    <a:pt x="204685" y="3009"/>
                  </a:lnTo>
                  <a:lnTo>
                    <a:pt x="204114" y="2628"/>
                  </a:lnTo>
                  <a:lnTo>
                    <a:pt x="203923" y="2628"/>
                  </a:lnTo>
                  <a:lnTo>
                    <a:pt x="198577" y="0"/>
                  </a:lnTo>
                  <a:lnTo>
                    <a:pt x="205701" y="6350"/>
                  </a:lnTo>
                  <a:lnTo>
                    <a:pt x="205232" y="6350"/>
                  </a:lnTo>
                  <a:lnTo>
                    <a:pt x="210616" y="10160"/>
                  </a:lnTo>
                  <a:lnTo>
                    <a:pt x="214401" y="12700"/>
                  </a:lnTo>
                  <a:lnTo>
                    <a:pt x="218198" y="16535"/>
                  </a:lnTo>
                  <a:lnTo>
                    <a:pt x="221653" y="20320"/>
                  </a:lnTo>
                  <a:lnTo>
                    <a:pt x="225221" y="24130"/>
                  </a:lnTo>
                  <a:lnTo>
                    <a:pt x="230212" y="29210"/>
                  </a:lnTo>
                  <a:lnTo>
                    <a:pt x="230035" y="27940"/>
                  </a:lnTo>
                  <a:lnTo>
                    <a:pt x="231165" y="29210"/>
                  </a:lnTo>
                  <a:lnTo>
                    <a:pt x="230466" y="27940"/>
                  </a:lnTo>
                  <a:lnTo>
                    <a:pt x="228752" y="26670"/>
                  </a:lnTo>
                  <a:lnTo>
                    <a:pt x="230479" y="26670"/>
                  </a:lnTo>
                  <a:lnTo>
                    <a:pt x="231584" y="29210"/>
                  </a:lnTo>
                  <a:lnTo>
                    <a:pt x="232295" y="30289"/>
                  </a:lnTo>
                  <a:lnTo>
                    <a:pt x="232295" y="30467"/>
                  </a:lnTo>
                  <a:lnTo>
                    <a:pt x="231343" y="29413"/>
                  </a:lnTo>
                  <a:lnTo>
                    <a:pt x="231863" y="30276"/>
                  </a:lnTo>
                  <a:lnTo>
                    <a:pt x="231978" y="30480"/>
                  </a:lnTo>
                  <a:lnTo>
                    <a:pt x="232308" y="30772"/>
                  </a:lnTo>
                  <a:lnTo>
                    <a:pt x="232308" y="30505"/>
                  </a:lnTo>
                  <a:lnTo>
                    <a:pt x="232549" y="30772"/>
                  </a:lnTo>
                  <a:lnTo>
                    <a:pt x="232448" y="30530"/>
                  </a:lnTo>
                  <a:lnTo>
                    <a:pt x="233070" y="31457"/>
                  </a:lnTo>
                  <a:lnTo>
                    <a:pt x="232308" y="30772"/>
                  </a:lnTo>
                  <a:lnTo>
                    <a:pt x="232321" y="31750"/>
                  </a:lnTo>
                  <a:lnTo>
                    <a:pt x="233146" y="33020"/>
                  </a:lnTo>
                  <a:lnTo>
                    <a:pt x="234099" y="33020"/>
                  </a:lnTo>
                  <a:lnTo>
                    <a:pt x="234950" y="34290"/>
                  </a:lnTo>
                  <a:lnTo>
                    <a:pt x="238467" y="38100"/>
                  </a:lnTo>
                  <a:lnTo>
                    <a:pt x="240182" y="40640"/>
                  </a:lnTo>
                  <a:lnTo>
                    <a:pt x="241884" y="41910"/>
                  </a:lnTo>
                  <a:lnTo>
                    <a:pt x="243065" y="44450"/>
                  </a:lnTo>
                  <a:lnTo>
                    <a:pt x="244119" y="45720"/>
                  </a:lnTo>
                  <a:lnTo>
                    <a:pt x="244716" y="48260"/>
                  </a:lnTo>
                  <a:lnTo>
                    <a:pt x="244475" y="49530"/>
                  </a:lnTo>
                  <a:lnTo>
                    <a:pt x="247091" y="53340"/>
                  </a:lnTo>
                  <a:lnTo>
                    <a:pt x="244944" y="46990"/>
                  </a:lnTo>
                  <a:lnTo>
                    <a:pt x="247624" y="50800"/>
                  </a:lnTo>
                  <a:lnTo>
                    <a:pt x="247611" y="53340"/>
                  </a:lnTo>
                  <a:lnTo>
                    <a:pt x="249262" y="53340"/>
                  </a:lnTo>
                  <a:lnTo>
                    <a:pt x="250913" y="55880"/>
                  </a:lnTo>
                  <a:lnTo>
                    <a:pt x="250850" y="57150"/>
                  </a:lnTo>
                  <a:lnTo>
                    <a:pt x="265366" y="57150"/>
                  </a:lnTo>
                  <a:close/>
                </a:path>
                <a:path w="332105" h="387350">
                  <a:moveTo>
                    <a:pt x="268465" y="42329"/>
                  </a:moveTo>
                  <a:lnTo>
                    <a:pt x="265620" y="39827"/>
                  </a:lnTo>
                  <a:lnTo>
                    <a:pt x="265201" y="39522"/>
                  </a:lnTo>
                  <a:lnTo>
                    <a:pt x="268465" y="42329"/>
                  </a:lnTo>
                  <a:close/>
                </a:path>
                <a:path w="332105" h="387350">
                  <a:moveTo>
                    <a:pt x="271627" y="224028"/>
                  </a:moveTo>
                  <a:lnTo>
                    <a:pt x="269608" y="229870"/>
                  </a:lnTo>
                  <a:lnTo>
                    <a:pt x="271627" y="224028"/>
                  </a:lnTo>
                  <a:close/>
                </a:path>
                <a:path w="332105" h="387350">
                  <a:moveTo>
                    <a:pt x="272681" y="220980"/>
                  </a:moveTo>
                  <a:lnTo>
                    <a:pt x="271627" y="224028"/>
                  </a:lnTo>
                  <a:lnTo>
                    <a:pt x="272656" y="223520"/>
                  </a:lnTo>
                  <a:lnTo>
                    <a:pt x="272681" y="220980"/>
                  </a:lnTo>
                  <a:close/>
                </a:path>
                <a:path w="332105" h="387350">
                  <a:moveTo>
                    <a:pt x="277202" y="51930"/>
                  </a:moveTo>
                  <a:lnTo>
                    <a:pt x="274535" y="48590"/>
                  </a:lnTo>
                  <a:lnTo>
                    <a:pt x="274066" y="47917"/>
                  </a:lnTo>
                  <a:lnTo>
                    <a:pt x="272427" y="46482"/>
                  </a:lnTo>
                  <a:lnTo>
                    <a:pt x="276275" y="50952"/>
                  </a:lnTo>
                  <a:lnTo>
                    <a:pt x="277202" y="51930"/>
                  </a:lnTo>
                  <a:close/>
                </a:path>
                <a:path w="332105" h="387350">
                  <a:moveTo>
                    <a:pt x="281228" y="203949"/>
                  </a:moveTo>
                  <a:lnTo>
                    <a:pt x="278714" y="201930"/>
                  </a:lnTo>
                  <a:lnTo>
                    <a:pt x="281051" y="204304"/>
                  </a:lnTo>
                  <a:lnTo>
                    <a:pt x="281228" y="203949"/>
                  </a:lnTo>
                  <a:close/>
                </a:path>
                <a:path w="332105" h="387350">
                  <a:moveTo>
                    <a:pt x="281876" y="204470"/>
                  </a:moveTo>
                  <a:lnTo>
                    <a:pt x="281520" y="203377"/>
                  </a:lnTo>
                  <a:lnTo>
                    <a:pt x="281228" y="203949"/>
                  </a:lnTo>
                  <a:lnTo>
                    <a:pt x="281876" y="204470"/>
                  </a:lnTo>
                  <a:close/>
                </a:path>
                <a:path w="332105" h="387350">
                  <a:moveTo>
                    <a:pt x="282092" y="205359"/>
                  </a:moveTo>
                  <a:lnTo>
                    <a:pt x="281051" y="204304"/>
                  </a:lnTo>
                  <a:lnTo>
                    <a:pt x="279196" y="207924"/>
                  </a:lnTo>
                  <a:lnTo>
                    <a:pt x="282016" y="206032"/>
                  </a:lnTo>
                  <a:lnTo>
                    <a:pt x="281876" y="205740"/>
                  </a:lnTo>
                  <a:lnTo>
                    <a:pt x="282092" y="205359"/>
                  </a:lnTo>
                  <a:close/>
                </a:path>
                <a:path w="332105" h="387350">
                  <a:moveTo>
                    <a:pt x="283578" y="202806"/>
                  </a:moveTo>
                  <a:lnTo>
                    <a:pt x="283197" y="200748"/>
                  </a:lnTo>
                  <a:lnTo>
                    <a:pt x="283146" y="201599"/>
                  </a:lnTo>
                  <a:lnTo>
                    <a:pt x="283324" y="203174"/>
                  </a:lnTo>
                  <a:lnTo>
                    <a:pt x="283476" y="202958"/>
                  </a:lnTo>
                  <a:lnTo>
                    <a:pt x="283578" y="202806"/>
                  </a:lnTo>
                  <a:close/>
                </a:path>
                <a:path w="332105" h="387350">
                  <a:moveTo>
                    <a:pt x="284060" y="59791"/>
                  </a:moveTo>
                  <a:lnTo>
                    <a:pt x="282917" y="57365"/>
                  </a:lnTo>
                  <a:lnTo>
                    <a:pt x="278218" y="52984"/>
                  </a:lnTo>
                  <a:lnTo>
                    <a:pt x="281559" y="56489"/>
                  </a:lnTo>
                  <a:lnTo>
                    <a:pt x="284060" y="59791"/>
                  </a:lnTo>
                  <a:close/>
                </a:path>
                <a:path w="332105" h="387350">
                  <a:moveTo>
                    <a:pt x="284505" y="195580"/>
                  </a:moveTo>
                  <a:lnTo>
                    <a:pt x="282054" y="197231"/>
                  </a:lnTo>
                  <a:lnTo>
                    <a:pt x="281317" y="194310"/>
                  </a:lnTo>
                  <a:lnTo>
                    <a:pt x="279400" y="196850"/>
                  </a:lnTo>
                  <a:lnTo>
                    <a:pt x="281457" y="203200"/>
                  </a:lnTo>
                  <a:lnTo>
                    <a:pt x="281520" y="203377"/>
                  </a:lnTo>
                  <a:lnTo>
                    <a:pt x="282905" y="200660"/>
                  </a:lnTo>
                  <a:lnTo>
                    <a:pt x="282435" y="198755"/>
                  </a:lnTo>
                  <a:lnTo>
                    <a:pt x="284086" y="199390"/>
                  </a:lnTo>
                  <a:lnTo>
                    <a:pt x="284416" y="197231"/>
                  </a:lnTo>
                  <a:lnTo>
                    <a:pt x="284505" y="195580"/>
                  </a:lnTo>
                  <a:close/>
                </a:path>
                <a:path w="332105" h="387350">
                  <a:moveTo>
                    <a:pt x="285432" y="60426"/>
                  </a:moveTo>
                  <a:lnTo>
                    <a:pt x="284429" y="58801"/>
                  </a:lnTo>
                  <a:lnTo>
                    <a:pt x="283819" y="58089"/>
                  </a:lnTo>
                  <a:lnTo>
                    <a:pt x="283210" y="57531"/>
                  </a:lnTo>
                  <a:lnTo>
                    <a:pt x="285292" y="60426"/>
                  </a:lnTo>
                  <a:lnTo>
                    <a:pt x="285432" y="60426"/>
                  </a:lnTo>
                  <a:close/>
                </a:path>
                <a:path w="332105" h="387350">
                  <a:moveTo>
                    <a:pt x="289572" y="318122"/>
                  </a:moveTo>
                  <a:lnTo>
                    <a:pt x="288429" y="319011"/>
                  </a:lnTo>
                  <a:lnTo>
                    <a:pt x="287629" y="319354"/>
                  </a:lnTo>
                  <a:lnTo>
                    <a:pt x="286994" y="319506"/>
                  </a:lnTo>
                  <a:lnTo>
                    <a:pt x="287324" y="319900"/>
                  </a:lnTo>
                  <a:lnTo>
                    <a:pt x="288074" y="319697"/>
                  </a:lnTo>
                  <a:lnTo>
                    <a:pt x="289572" y="318122"/>
                  </a:lnTo>
                  <a:close/>
                </a:path>
                <a:path w="332105" h="387350">
                  <a:moveTo>
                    <a:pt x="289661" y="72580"/>
                  </a:moveTo>
                  <a:lnTo>
                    <a:pt x="288975" y="70789"/>
                  </a:lnTo>
                  <a:lnTo>
                    <a:pt x="287502" y="68376"/>
                  </a:lnTo>
                  <a:lnTo>
                    <a:pt x="289661" y="72580"/>
                  </a:lnTo>
                  <a:close/>
                </a:path>
                <a:path w="332105" h="387350">
                  <a:moveTo>
                    <a:pt x="290372" y="73139"/>
                  </a:moveTo>
                  <a:lnTo>
                    <a:pt x="290309" y="72593"/>
                  </a:lnTo>
                  <a:lnTo>
                    <a:pt x="289115" y="70789"/>
                  </a:lnTo>
                  <a:lnTo>
                    <a:pt x="288975" y="70789"/>
                  </a:lnTo>
                  <a:lnTo>
                    <a:pt x="290372" y="73139"/>
                  </a:lnTo>
                  <a:close/>
                </a:path>
                <a:path w="332105" h="387350">
                  <a:moveTo>
                    <a:pt x="292277" y="75565"/>
                  </a:moveTo>
                  <a:lnTo>
                    <a:pt x="290258" y="72123"/>
                  </a:lnTo>
                  <a:lnTo>
                    <a:pt x="290309" y="72593"/>
                  </a:lnTo>
                  <a:lnTo>
                    <a:pt x="292277" y="75565"/>
                  </a:lnTo>
                  <a:close/>
                </a:path>
                <a:path w="332105" h="387350">
                  <a:moveTo>
                    <a:pt x="293941" y="76034"/>
                  </a:moveTo>
                  <a:lnTo>
                    <a:pt x="289966" y="70104"/>
                  </a:lnTo>
                  <a:lnTo>
                    <a:pt x="290144" y="71323"/>
                  </a:lnTo>
                  <a:lnTo>
                    <a:pt x="293712" y="77482"/>
                  </a:lnTo>
                  <a:lnTo>
                    <a:pt x="293077" y="75387"/>
                  </a:lnTo>
                  <a:lnTo>
                    <a:pt x="291668" y="73063"/>
                  </a:lnTo>
                  <a:lnTo>
                    <a:pt x="293941" y="76034"/>
                  </a:lnTo>
                  <a:close/>
                </a:path>
                <a:path w="332105" h="387350">
                  <a:moveTo>
                    <a:pt x="295821" y="84429"/>
                  </a:moveTo>
                  <a:lnTo>
                    <a:pt x="295338" y="82156"/>
                  </a:lnTo>
                  <a:lnTo>
                    <a:pt x="293382" y="79032"/>
                  </a:lnTo>
                  <a:lnTo>
                    <a:pt x="293458" y="79908"/>
                  </a:lnTo>
                  <a:lnTo>
                    <a:pt x="294754" y="82981"/>
                  </a:lnTo>
                  <a:lnTo>
                    <a:pt x="294055" y="81991"/>
                  </a:lnTo>
                  <a:lnTo>
                    <a:pt x="295821" y="85331"/>
                  </a:lnTo>
                  <a:lnTo>
                    <a:pt x="295821" y="84429"/>
                  </a:lnTo>
                  <a:close/>
                </a:path>
                <a:path w="332105" h="387350">
                  <a:moveTo>
                    <a:pt x="297027" y="82232"/>
                  </a:moveTo>
                  <a:lnTo>
                    <a:pt x="295757" y="81546"/>
                  </a:lnTo>
                  <a:lnTo>
                    <a:pt x="296252" y="81622"/>
                  </a:lnTo>
                  <a:lnTo>
                    <a:pt x="295554" y="81114"/>
                  </a:lnTo>
                  <a:lnTo>
                    <a:pt x="294563" y="79692"/>
                  </a:lnTo>
                  <a:lnTo>
                    <a:pt x="296710" y="83146"/>
                  </a:lnTo>
                  <a:lnTo>
                    <a:pt x="296684" y="82537"/>
                  </a:lnTo>
                  <a:lnTo>
                    <a:pt x="297027" y="82232"/>
                  </a:lnTo>
                  <a:close/>
                </a:path>
                <a:path w="332105" h="387350">
                  <a:moveTo>
                    <a:pt x="297764" y="84759"/>
                  </a:moveTo>
                  <a:lnTo>
                    <a:pt x="296710" y="83146"/>
                  </a:lnTo>
                  <a:lnTo>
                    <a:pt x="296748" y="83540"/>
                  </a:lnTo>
                  <a:lnTo>
                    <a:pt x="296926" y="84023"/>
                  </a:lnTo>
                  <a:lnTo>
                    <a:pt x="297764" y="84759"/>
                  </a:lnTo>
                  <a:close/>
                </a:path>
                <a:path w="332105" h="387350">
                  <a:moveTo>
                    <a:pt x="300075" y="185915"/>
                  </a:moveTo>
                  <a:lnTo>
                    <a:pt x="299631" y="185420"/>
                  </a:lnTo>
                  <a:lnTo>
                    <a:pt x="299656" y="186690"/>
                  </a:lnTo>
                  <a:lnTo>
                    <a:pt x="300075" y="185915"/>
                  </a:lnTo>
                  <a:close/>
                </a:path>
                <a:path w="332105" h="387350">
                  <a:moveTo>
                    <a:pt x="300113" y="85585"/>
                  </a:moveTo>
                  <a:lnTo>
                    <a:pt x="299478" y="84442"/>
                  </a:lnTo>
                  <a:lnTo>
                    <a:pt x="295402" y="79019"/>
                  </a:lnTo>
                  <a:lnTo>
                    <a:pt x="296913" y="81241"/>
                  </a:lnTo>
                  <a:lnTo>
                    <a:pt x="298488" y="83426"/>
                  </a:lnTo>
                  <a:lnTo>
                    <a:pt x="300113" y="85585"/>
                  </a:lnTo>
                  <a:close/>
                </a:path>
                <a:path w="332105" h="387350">
                  <a:moveTo>
                    <a:pt x="302183" y="175260"/>
                  </a:moveTo>
                  <a:lnTo>
                    <a:pt x="299643" y="177800"/>
                  </a:lnTo>
                  <a:lnTo>
                    <a:pt x="298437" y="173990"/>
                  </a:lnTo>
                  <a:lnTo>
                    <a:pt x="299847" y="170180"/>
                  </a:lnTo>
                  <a:lnTo>
                    <a:pt x="299046" y="171246"/>
                  </a:lnTo>
                  <a:lnTo>
                    <a:pt x="299999" y="162560"/>
                  </a:lnTo>
                  <a:lnTo>
                    <a:pt x="299681" y="158750"/>
                  </a:lnTo>
                  <a:lnTo>
                    <a:pt x="299123" y="152400"/>
                  </a:lnTo>
                  <a:lnTo>
                    <a:pt x="299021" y="151282"/>
                  </a:lnTo>
                  <a:lnTo>
                    <a:pt x="299021" y="171450"/>
                  </a:lnTo>
                  <a:lnTo>
                    <a:pt x="297230" y="173647"/>
                  </a:lnTo>
                  <a:lnTo>
                    <a:pt x="297929" y="172720"/>
                  </a:lnTo>
                  <a:lnTo>
                    <a:pt x="299021" y="171450"/>
                  </a:lnTo>
                  <a:lnTo>
                    <a:pt x="299021" y="151282"/>
                  </a:lnTo>
                  <a:lnTo>
                    <a:pt x="299008" y="151130"/>
                  </a:lnTo>
                  <a:lnTo>
                    <a:pt x="298640" y="147320"/>
                  </a:lnTo>
                  <a:lnTo>
                    <a:pt x="297853" y="139700"/>
                  </a:lnTo>
                  <a:lnTo>
                    <a:pt x="298056" y="138430"/>
                  </a:lnTo>
                  <a:lnTo>
                    <a:pt x="293446" y="121920"/>
                  </a:lnTo>
                  <a:lnTo>
                    <a:pt x="293103" y="123190"/>
                  </a:lnTo>
                  <a:lnTo>
                    <a:pt x="290880" y="124460"/>
                  </a:lnTo>
                  <a:lnTo>
                    <a:pt x="290322" y="122008"/>
                  </a:lnTo>
                  <a:lnTo>
                    <a:pt x="290322" y="165100"/>
                  </a:lnTo>
                  <a:lnTo>
                    <a:pt x="289852" y="168910"/>
                  </a:lnTo>
                  <a:lnTo>
                    <a:pt x="289763" y="170180"/>
                  </a:lnTo>
                  <a:lnTo>
                    <a:pt x="289687" y="171246"/>
                  </a:lnTo>
                  <a:lnTo>
                    <a:pt x="289585" y="172720"/>
                  </a:lnTo>
                  <a:lnTo>
                    <a:pt x="287947" y="173532"/>
                  </a:lnTo>
                  <a:lnTo>
                    <a:pt x="287947" y="173990"/>
                  </a:lnTo>
                  <a:lnTo>
                    <a:pt x="287896" y="173647"/>
                  </a:lnTo>
                  <a:lnTo>
                    <a:pt x="287947" y="173990"/>
                  </a:lnTo>
                  <a:lnTo>
                    <a:pt x="287947" y="173532"/>
                  </a:lnTo>
                  <a:lnTo>
                    <a:pt x="286092" y="158750"/>
                  </a:lnTo>
                  <a:lnTo>
                    <a:pt x="287020" y="161290"/>
                  </a:lnTo>
                  <a:lnTo>
                    <a:pt x="288493" y="158750"/>
                  </a:lnTo>
                  <a:lnTo>
                    <a:pt x="290322" y="165100"/>
                  </a:lnTo>
                  <a:lnTo>
                    <a:pt x="290322" y="122008"/>
                  </a:lnTo>
                  <a:lnTo>
                    <a:pt x="289725" y="119380"/>
                  </a:lnTo>
                  <a:lnTo>
                    <a:pt x="295922" y="119380"/>
                  </a:lnTo>
                  <a:lnTo>
                    <a:pt x="289420" y="109220"/>
                  </a:lnTo>
                  <a:lnTo>
                    <a:pt x="289966" y="107950"/>
                  </a:lnTo>
                  <a:lnTo>
                    <a:pt x="292163" y="102870"/>
                  </a:lnTo>
                  <a:lnTo>
                    <a:pt x="290703" y="102870"/>
                  </a:lnTo>
                  <a:lnTo>
                    <a:pt x="288480" y="99060"/>
                  </a:lnTo>
                  <a:lnTo>
                    <a:pt x="286766" y="95250"/>
                  </a:lnTo>
                  <a:lnTo>
                    <a:pt x="286473" y="94627"/>
                  </a:lnTo>
                  <a:lnTo>
                    <a:pt x="286486" y="93980"/>
                  </a:lnTo>
                  <a:lnTo>
                    <a:pt x="286524" y="91440"/>
                  </a:lnTo>
                  <a:lnTo>
                    <a:pt x="285711" y="89966"/>
                  </a:lnTo>
                  <a:lnTo>
                    <a:pt x="285711" y="94335"/>
                  </a:lnTo>
                  <a:lnTo>
                    <a:pt x="284505" y="95250"/>
                  </a:lnTo>
                  <a:lnTo>
                    <a:pt x="283311" y="91440"/>
                  </a:lnTo>
                  <a:lnTo>
                    <a:pt x="285711" y="94335"/>
                  </a:lnTo>
                  <a:lnTo>
                    <a:pt x="285711" y="89966"/>
                  </a:lnTo>
                  <a:lnTo>
                    <a:pt x="283730" y="86360"/>
                  </a:lnTo>
                  <a:lnTo>
                    <a:pt x="281216" y="80010"/>
                  </a:lnTo>
                  <a:lnTo>
                    <a:pt x="278422" y="74930"/>
                  </a:lnTo>
                  <a:lnTo>
                    <a:pt x="275971" y="68580"/>
                  </a:lnTo>
                  <a:lnTo>
                    <a:pt x="273138" y="63500"/>
                  </a:lnTo>
                  <a:lnTo>
                    <a:pt x="272427" y="62230"/>
                  </a:lnTo>
                  <a:lnTo>
                    <a:pt x="270230" y="59690"/>
                  </a:lnTo>
                  <a:lnTo>
                    <a:pt x="268033" y="57150"/>
                  </a:lnTo>
                  <a:lnTo>
                    <a:pt x="267385" y="57150"/>
                  </a:lnTo>
                  <a:lnTo>
                    <a:pt x="267868" y="59690"/>
                  </a:lnTo>
                  <a:lnTo>
                    <a:pt x="266623" y="58420"/>
                  </a:lnTo>
                  <a:lnTo>
                    <a:pt x="250799" y="58420"/>
                  </a:lnTo>
                  <a:lnTo>
                    <a:pt x="249847" y="58420"/>
                  </a:lnTo>
                  <a:lnTo>
                    <a:pt x="249288" y="58420"/>
                  </a:lnTo>
                  <a:lnTo>
                    <a:pt x="249783" y="59690"/>
                  </a:lnTo>
                  <a:lnTo>
                    <a:pt x="253885" y="65430"/>
                  </a:lnTo>
                  <a:lnTo>
                    <a:pt x="253098" y="63500"/>
                  </a:lnTo>
                  <a:lnTo>
                    <a:pt x="258241" y="72390"/>
                  </a:lnTo>
                  <a:lnTo>
                    <a:pt x="267614" y="91440"/>
                  </a:lnTo>
                  <a:lnTo>
                    <a:pt x="272605" y="100330"/>
                  </a:lnTo>
                  <a:lnTo>
                    <a:pt x="273151" y="99060"/>
                  </a:lnTo>
                  <a:lnTo>
                    <a:pt x="278625" y="107950"/>
                  </a:lnTo>
                  <a:lnTo>
                    <a:pt x="275183" y="106680"/>
                  </a:lnTo>
                  <a:lnTo>
                    <a:pt x="278892" y="116840"/>
                  </a:lnTo>
                  <a:lnTo>
                    <a:pt x="278561" y="116840"/>
                  </a:lnTo>
                  <a:lnTo>
                    <a:pt x="280085" y="118110"/>
                  </a:lnTo>
                  <a:lnTo>
                    <a:pt x="281355" y="120650"/>
                  </a:lnTo>
                  <a:lnTo>
                    <a:pt x="282054" y="124460"/>
                  </a:lnTo>
                  <a:lnTo>
                    <a:pt x="280390" y="121920"/>
                  </a:lnTo>
                  <a:lnTo>
                    <a:pt x="280708" y="127000"/>
                  </a:lnTo>
                  <a:lnTo>
                    <a:pt x="280784" y="128270"/>
                  </a:lnTo>
                  <a:lnTo>
                    <a:pt x="280860" y="129540"/>
                  </a:lnTo>
                  <a:lnTo>
                    <a:pt x="278955" y="127000"/>
                  </a:lnTo>
                  <a:lnTo>
                    <a:pt x="282727" y="137160"/>
                  </a:lnTo>
                  <a:lnTo>
                    <a:pt x="281368" y="130810"/>
                  </a:lnTo>
                  <a:lnTo>
                    <a:pt x="286219" y="137160"/>
                  </a:lnTo>
                  <a:lnTo>
                    <a:pt x="284924" y="139700"/>
                  </a:lnTo>
                  <a:lnTo>
                    <a:pt x="286829" y="142240"/>
                  </a:lnTo>
                  <a:lnTo>
                    <a:pt x="287540" y="142240"/>
                  </a:lnTo>
                  <a:lnTo>
                    <a:pt x="288442" y="147320"/>
                  </a:lnTo>
                  <a:lnTo>
                    <a:pt x="286677" y="143510"/>
                  </a:lnTo>
                  <a:lnTo>
                    <a:pt x="286296" y="151130"/>
                  </a:lnTo>
                  <a:lnTo>
                    <a:pt x="284048" y="146050"/>
                  </a:lnTo>
                  <a:lnTo>
                    <a:pt x="282778" y="152400"/>
                  </a:lnTo>
                  <a:lnTo>
                    <a:pt x="284022" y="156210"/>
                  </a:lnTo>
                  <a:lnTo>
                    <a:pt x="285673" y="162560"/>
                  </a:lnTo>
                  <a:lnTo>
                    <a:pt x="286118" y="165100"/>
                  </a:lnTo>
                  <a:lnTo>
                    <a:pt x="283514" y="167640"/>
                  </a:lnTo>
                  <a:lnTo>
                    <a:pt x="287705" y="173647"/>
                  </a:lnTo>
                  <a:lnTo>
                    <a:pt x="284467" y="175260"/>
                  </a:lnTo>
                  <a:lnTo>
                    <a:pt x="283857" y="180340"/>
                  </a:lnTo>
                  <a:lnTo>
                    <a:pt x="283527" y="182880"/>
                  </a:lnTo>
                  <a:lnTo>
                    <a:pt x="283311" y="182880"/>
                  </a:lnTo>
                  <a:lnTo>
                    <a:pt x="281813" y="185420"/>
                  </a:lnTo>
                  <a:lnTo>
                    <a:pt x="284149" y="189230"/>
                  </a:lnTo>
                  <a:lnTo>
                    <a:pt x="281889" y="193040"/>
                  </a:lnTo>
                  <a:lnTo>
                    <a:pt x="284441" y="195580"/>
                  </a:lnTo>
                  <a:lnTo>
                    <a:pt x="284556" y="193040"/>
                  </a:lnTo>
                  <a:lnTo>
                    <a:pt x="284594" y="191871"/>
                  </a:lnTo>
                  <a:lnTo>
                    <a:pt x="285216" y="195580"/>
                  </a:lnTo>
                  <a:lnTo>
                    <a:pt x="287870" y="201930"/>
                  </a:lnTo>
                  <a:lnTo>
                    <a:pt x="284480" y="208280"/>
                  </a:lnTo>
                  <a:lnTo>
                    <a:pt x="283933" y="208280"/>
                  </a:lnTo>
                  <a:lnTo>
                    <a:pt x="283552" y="206032"/>
                  </a:lnTo>
                  <a:lnTo>
                    <a:pt x="283476" y="205359"/>
                  </a:lnTo>
                  <a:lnTo>
                    <a:pt x="283375" y="203949"/>
                  </a:lnTo>
                  <a:lnTo>
                    <a:pt x="283337" y="203377"/>
                  </a:lnTo>
                  <a:lnTo>
                    <a:pt x="282892" y="203949"/>
                  </a:lnTo>
                  <a:lnTo>
                    <a:pt x="282092" y="205359"/>
                  </a:lnTo>
                  <a:lnTo>
                    <a:pt x="282460" y="205740"/>
                  </a:lnTo>
                  <a:lnTo>
                    <a:pt x="282016" y="206032"/>
                  </a:lnTo>
                  <a:lnTo>
                    <a:pt x="283095" y="208280"/>
                  </a:lnTo>
                  <a:lnTo>
                    <a:pt x="281609" y="210820"/>
                  </a:lnTo>
                  <a:lnTo>
                    <a:pt x="278371" y="209550"/>
                  </a:lnTo>
                  <a:lnTo>
                    <a:pt x="279196" y="207924"/>
                  </a:lnTo>
                  <a:lnTo>
                    <a:pt x="276783" y="209550"/>
                  </a:lnTo>
                  <a:lnTo>
                    <a:pt x="278028" y="215900"/>
                  </a:lnTo>
                  <a:lnTo>
                    <a:pt x="295744" y="215900"/>
                  </a:lnTo>
                  <a:lnTo>
                    <a:pt x="296811" y="212090"/>
                  </a:lnTo>
                  <a:lnTo>
                    <a:pt x="297167" y="210820"/>
                  </a:lnTo>
                  <a:lnTo>
                    <a:pt x="293611" y="212090"/>
                  </a:lnTo>
                  <a:lnTo>
                    <a:pt x="293916" y="210820"/>
                  </a:lnTo>
                  <a:lnTo>
                    <a:pt x="294538" y="208280"/>
                  </a:lnTo>
                  <a:lnTo>
                    <a:pt x="295084" y="206032"/>
                  </a:lnTo>
                  <a:lnTo>
                    <a:pt x="295160" y="205740"/>
                  </a:lnTo>
                  <a:lnTo>
                    <a:pt x="296240" y="204470"/>
                  </a:lnTo>
                  <a:lnTo>
                    <a:pt x="298081" y="204470"/>
                  </a:lnTo>
                  <a:lnTo>
                    <a:pt x="297078" y="207924"/>
                  </a:lnTo>
                  <a:lnTo>
                    <a:pt x="296964" y="208280"/>
                  </a:lnTo>
                  <a:lnTo>
                    <a:pt x="299262" y="207010"/>
                  </a:lnTo>
                  <a:lnTo>
                    <a:pt x="298411" y="204470"/>
                  </a:lnTo>
                  <a:lnTo>
                    <a:pt x="297129" y="200660"/>
                  </a:lnTo>
                  <a:lnTo>
                    <a:pt x="296456" y="200660"/>
                  </a:lnTo>
                  <a:lnTo>
                    <a:pt x="298234" y="196850"/>
                  </a:lnTo>
                  <a:lnTo>
                    <a:pt x="299173" y="198120"/>
                  </a:lnTo>
                  <a:lnTo>
                    <a:pt x="299669" y="201930"/>
                  </a:lnTo>
                  <a:lnTo>
                    <a:pt x="300037" y="201930"/>
                  </a:lnTo>
                  <a:lnTo>
                    <a:pt x="300405" y="199390"/>
                  </a:lnTo>
                  <a:lnTo>
                    <a:pt x="300494" y="198755"/>
                  </a:lnTo>
                  <a:lnTo>
                    <a:pt x="300583" y="198120"/>
                  </a:lnTo>
                  <a:lnTo>
                    <a:pt x="300062" y="198120"/>
                  </a:lnTo>
                  <a:lnTo>
                    <a:pt x="299770" y="197231"/>
                  </a:lnTo>
                  <a:lnTo>
                    <a:pt x="299656" y="196850"/>
                  </a:lnTo>
                  <a:lnTo>
                    <a:pt x="299237" y="195580"/>
                  </a:lnTo>
                  <a:lnTo>
                    <a:pt x="297815" y="194310"/>
                  </a:lnTo>
                  <a:lnTo>
                    <a:pt x="298196" y="191871"/>
                  </a:lnTo>
                  <a:lnTo>
                    <a:pt x="298602" y="189230"/>
                  </a:lnTo>
                  <a:lnTo>
                    <a:pt x="299491" y="185915"/>
                  </a:lnTo>
                  <a:lnTo>
                    <a:pt x="299580" y="185597"/>
                  </a:lnTo>
                  <a:lnTo>
                    <a:pt x="299631" y="185420"/>
                  </a:lnTo>
                  <a:lnTo>
                    <a:pt x="299478" y="184150"/>
                  </a:lnTo>
                  <a:lnTo>
                    <a:pt x="299377" y="182880"/>
                  </a:lnTo>
                  <a:lnTo>
                    <a:pt x="299834" y="184150"/>
                  </a:lnTo>
                  <a:lnTo>
                    <a:pt x="300342" y="185420"/>
                  </a:lnTo>
                  <a:lnTo>
                    <a:pt x="300075" y="185915"/>
                  </a:lnTo>
                  <a:lnTo>
                    <a:pt x="300761" y="186690"/>
                  </a:lnTo>
                  <a:lnTo>
                    <a:pt x="300926" y="185915"/>
                  </a:lnTo>
                  <a:lnTo>
                    <a:pt x="301028" y="185420"/>
                  </a:lnTo>
                  <a:lnTo>
                    <a:pt x="301269" y="185420"/>
                  </a:lnTo>
                  <a:lnTo>
                    <a:pt x="301371" y="182880"/>
                  </a:lnTo>
                  <a:lnTo>
                    <a:pt x="301790" y="180340"/>
                  </a:lnTo>
                  <a:lnTo>
                    <a:pt x="302158" y="177800"/>
                  </a:lnTo>
                  <a:lnTo>
                    <a:pt x="302183" y="175260"/>
                  </a:lnTo>
                  <a:close/>
                </a:path>
                <a:path w="332105" h="387350">
                  <a:moveTo>
                    <a:pt x="302361" y="262382"/>
                  </a:moveTo>
                  <a:lnTo>
                    <a:pt x="298983" y="265963"/>
                  </a:lnTo>
                  <a:lnTo>
                    <a:pt x="299021" y="268744"/>
                  </a:lnTo>
                  <a:lnTo>
                    <a:pt x="300050" y="267792"/>
                  </a:lnTo>
                  <a:lnTo>
                    <a:pt x="300596" y="266026"/>
                  </a:lnTo>
                  <a:lnTo>
                    <a:pt x="301383" y="264388"/>
                  </a:lnTo>
                  <a:lnTo>
                    <a:pt x="302361" y="262382"/>
                  </a:lnTo>
                  <a:close/>
                </a:path>
                <a:path w="332105" h="387350">
                  <a:moveTo>
                    <a:pt x="303784" y="102209"/>
                  </a:moveTo>
                  <a:lnTo>
                    <a:pt x="303364" y="102209"/>
                  </a:lnTo>
                  <a:lnTo>
                    <a:pt x="303669" y="103441"/>
                  </a:lnTo>
                  <a:lnTo>
                    <a:pt x="303784" y="102209"/>
                  </a:lnTo>
                  <a:close/>
                </a:path>
                <a:path w="332105" h="387350">
                  <a:moveTo>
                    <a:pt x="304177" y="101701"/>
                  </a:moveTo>
                  <a:lnTo>
                    <a:pt x="302818" y="99364"/>
                  </a:lnTo>
                  <a:lnTo>
                    <a:pt x="303034" y="100825"/>
                  </a:lnTo>
                  <a:lnTo>
                    <a:pt x="303250" y="101701"/>
                  </a:lnTo>
                  <a:lnTo>
                    <a:pt x="304177" y="101701"/>
                  </a:lnTo>
                  <a:close/>
                </a:path>
                <a:path w="332105" h="387350">
                  <a:moveTo>
                    <a:pt x="306285" y="105168"/>
                  </a:moveTo>
                  <a:lnTo>
                    <a:pt x="305079" y="101739"/>
                  </a:lnTo>
                  <a:lnTo>
                    <a:pt x="304520" y="101269"/>
                  </a:lnTo>
                  <a:lnTo>
                    <a:pt x="304177" y="101701"/>
                  </a:lnTo>
                  <a:lnTo>
                    <a:pt x="306285" y="105168"/>
                  </a:lnTo>
                  <a:close/>
                </a:path>
                <a:path w="332105" h="387350">
                  <a:moveTo>
                    <a:pt x="307555" y="100863"/>
                  </a:moveTo>
                  <a:lnTo>
                    <a:pt x="306463" y="95897"/>
                  </a:lnTo>
                  <a:lnTo>
                    <a:pt x="305092" y="94678"/>
                  </a:lnTo>
                  <a:lnTo>
                    <a:pt x="305663" y="97523"/>
                  </a:lnTo>
                  <a:lnTo>
                    <a:pt x="303466" y="94602"/>
                  </a:lnTo>
                  <a:lnTo>
                    <a:pt x="304863" y="96545"/>
                  </a:lnTo>
                  <a:lnTo>
                    <a:pt x="307555" y="100863"/>
                  </a:lnTo>
                  <a:close/>
                </a:path>
                <a:path w="332105" h="387350">
                  <a:moveTo>
                    <a:pt x="308368" y="120129"/>
                  </a:moveTo>
                  <a:lnTo>
                    <a:pt x="307340" y="118656"/>
                  </a:lnTo>
                  <a:lnTo>
                    <a:pt x="305676" y="116916"/>
                  </a:lnTo>
                  <a:lnTo>
                    <a:pt x="308368" y="120129"/>
                  </a:lnTo>
                  <a:close/>
                </a:path>
                <a:path w="332105" h="387350">
                  <a:moveTo>
                    <a:pt x="308419" y="111493"/>
                  </a:moveTo>
                  <a:lnTo>
                    <a:pt x="308216" y="111404"/>
                  </a:lnTo>
                  <a:lnTo>
                    <a:pt x="308317" y="111798"/>
                  </a:lnTo>
                  <a:lnTo>
                    <a:pt x="308394" y="111594"/>
                  </a:lnTo>
                  <a:close/>
                </a:path>
                <a:path w="332105" h="387350">
                  <a:moveTo>
                    <a:pt x="309168" y="115023"/>
                  </a:moveTo>
                  <a:lnTo>
                    <a:pt x="308762" y="113271"/>
                  </a:lnTo>
                  <a:lnTo>
                    <a:pt x="308610" y="112864"/>
                  </a:lnTo>
                  <a:lnTo>
                    <a:pt x="308317" y="111798"/>
                  </a:lnTo>
                  <a:lnTo>
                    <a:pt x="308114" y="112229"/>
                  </a:lnTo>
                  <a:lnTo>
                    <a:pt x="307555" y="113131"/>
                  </a:lnTo>
                  <a:lnTo>
                    <a:pt x="307809" y="115443"/>
                  </a:lnTo>
                  <a:lnTo>
                    <a:pt x="308724" y="113372"/>
                  </a:lnTo>
                  <a:lnTo>
                    <a:pt x="309168" y="115023"/>
                  </a:lnTo>
                  <a:close/>
                </a:path>
                <a:path w="332105" h="387350">
                  <a:moveTo>
                    <a:pt x="309232" y="108788"/>
                  </a:moveTo>
                  <a:lnTo>
                    <a:pt x="308889" y="107353"/>
                  </a:lnTo>
                  <a:lnTo>
                    <a:pt x="308343" y="106019"/>
                  </a:lnTo>
                  <a:lnTo>
                    <a:pt x="307898" y="104635"/>
                  </a:lnTo>
                  <a:lnTo>
                    <a:pt x="307632" y="104851"/>
                  </a:lnTo>
                  <a:lnTo>
                    <a:pt x="307467" y="105803"/>
                  </a:lnTo>
                  <a:lnTo>
                    <a:pt x="306705" y="104851"/>
                  </a:lnTo>
                  <a:lnTo>
                    <a:pt x="307517" y="106172"/>
                  </a:lnTo>
                  <a:lnTo>
                    <a:pt x="308483" y="107429"/>
                  </a:lnTo>
                  <a:lnTo>
                    <a:pt x="309232" y="108788"/>
                  </a:lnTo>
                  <a:close/>
                </a:path>
                <a:path w="332105" h="387350">
                  <a:moveTo>
                    <a:pt x="310261" y="110642"/>
                  </a:moveTo>
                  <a:lnTo>
                    <a:pt x="309232" y="108788"/>
                  </a:lnTo>
                  <a:lnTo>
                    <a:pt x="309600" y="110388"/>
                  </a:lnTo>
                  <a:lnTo>
                    <a:pt x="310261" y="110642"/>
                  </a:lnTo>
                  <a:close/>
                </a:path>
                <a:path w="332105" h="387350">
                  <a:moveTo>
                    <a:pt x="310553" y="99212"/>
                  </a:moveTo>
                  <a:lnTo>
                    <a:pt x="309702" y="98259"/>
                  </a:lnTo>
                  <a:lnTo>
                    <a:pt x="309511" y="97993"/>
                  </a:lnTo>
                  <a:lnTo>
                    <a:pt x="307949" y="95758"/>
                  </a:lnTo>
                  <a:lnTo>
                    <a:pt x="308952" y="99212"/>
                  </a:lnTo>
                  <a:lnTo>
                    <a:pt x="309029" y="99491"/>
                  </a:lnTo>
                  <a:lnTo>
                    <a:pt x="309435" y="99961"/>
                  </a:lnTo>
                  <a:lnTo>
                    <a:pt x="309981" y="101625"/>
                  </a:lnTo>
                  <a:lnTo>
                    <a:pt x="310438" y="101625"/>
                  </a:lnTo>
                  <a:lnTo>
                    <a:pt x="309778" y="99961"/>
                  </a:lnTo>
                  <a:lnTo>
                    <a:pt x="309689" y="99745"/>
                  </a:lnTo>
                  <a:lnTo>
                    <a:pt x="309333" y="98259"/>
                  </a:lnTo>
                  <a:lnTo>
                    <a:pt x="309270" y="97993"/>
                  </a:lnTo>
                  <a:lnTo>
                    <a:pt x="310045" y="99212"/>
                  </a:lnTo>
                  <a:lnTo>
                    <a:pt x="310553" y="99212"/>
                  </a:lnTo>
                  <a:close/>
                </a:path>
                <a:path w="332105" h="387350">
                  <a:moveTo>
                    <a:pt x="310654" y="136067"/>
                  </a:moveTo>
                  <a:lnTo>
                    <a:pt x="309753" y="134035"/>
                  </a:lnTo>
                  <a:lnTo>
                    <a:pt x="309562" y="131673"/>
                  </a:lnTo>
                  <a:lnTo>
                    <a:pt x="309918" y="128333"/>
                  </a:lnTo>
                  <a:lnTo>
                    <a:pt x="308584" y="127050"/>
                  </a:lnTo>
                  <a:lnTo>
                    <a:pt x="308444" y="131191"/>
                  </a:lnTo>
                  <a:lnTo>
                    <a:pt x="307517" y="129679"/>
                  </a:lnTo>
                  <a:lnTo>
                    <a:pt x="308102" y="132295"/>
                  </a:lnTo>
                  <a:lnTo>
                    <a:pt x="309384" y="134277"/>
                  </a:lnTo>
                  <a:lnTo>
                    <a:pt x="310654" y="136067"/>
                  </a:lnTo>
                  <a:close/>
                </a:path>
                <a:path w="332105" h="387350">
                  <a:moveTo>
                    <a:pt x="310769" y="107962"/>
                  </a:moveTo>
                  <a:lnTo>
                    <a:pt x="310705" y="106781"/>
                  </a:lnTo>
                  <a:lnTo>
                    <a:pt x="310337" y="107505"/>
                  </a:lnTo>
                  <a:lnTo>
                    <a:pt x="310769" y="107962"/>
                  </a:lnTo>
                  <a:close/>
                </a:path>
                <a:path w="332105" h="387350">
                  <a:moveTo>
                    <a:pt x="311124" y="99783"/>
                  </a:moveTo>
                  <a:lnTo>
                    <a:pt x="310692" y="98831"/>
                  </a:lnTo>
                  <a:lnTo>
                    <a:pt x="310705" y="99110"/>
                  </a:lnTo>
                  <a:lnTo>
                    <a:pt x="310553" y="99212"/>
                  </a:lnTo>
                  <a:lnTo>
                    <a:pt x="310934" y="99644"/>
                  </a:lnTo>
                  <a:lnTo>
                    <a:pt x="311124" y="99783"/>
                  </a:lnTo>
                  <a:close/>
                </a:path>
                <a:path w="332105" h="387350">
                  <a:moveTo>
                    <a:pt x="311175" y="123723"/>
                  </a:moveTo>
                  <a:lnTo>
                    <a:pt x="311035" y="123482"/>
                  </a:lnTo>
                  <a:lnTo>
                    <a:pt x="310883" y="124180"/>
                  </a:lnTo>
                  <a:lnTo>
                    <a:pt x="311010" y="124040"/>
                  </a:lnTo>
                  <a:lnTo>
                    <a:pt x="311175" y="123723"/>
                  </a:lnTo>
                  <a:close/>
                </a:path>
                <a:path w="332105" h="387350">
                  <a:moveTo>
                    <a:pt x="311480" y="122694"/>
                  </a:moveTo>
                  <a:lnTo>
                    <a:pt x="311467" y="122478"/>
                  </a:lnTo>
                  <a:lnTo>
                    <a:pt x="311226" y="122618"/>
                  </a:lnTo>
                  <a:lnTo>
                    <a:pt x="311416" y="122974"/>
                  </a:lnTo>
                  <a:lnTo>
                    <a:pt x="311480" y="122694"/>
                  </a:lnTo>
                  <a:close/>
                </a:path>
                <a:path w="332105" h="387350">
                  <a:moveTo>
                    <a:pt x="311543" y="102349"/>
                  </a:moveTo>
                  <a:lnTo>
                    <a:pt x="311111" y="101866"/>
                  </a:lnTo>
                  <a:lnTo>
                    <a:pt x="310222" y="102349"/>
                  </a:lnTo>
                  <a:lnTo>
                    <a:pt x="310527" y="103263"/>
                  </a:lnTo>
                  <a:lnTo>
                    <a:pt x="310616" y="104914"/>
                  </a:lnTo>
                  <a:lnTo>
                    <a:pt x="310705" y="106781"/>
                  </a:lnTo>
                  <a:lnTo>
                    <a:pt x="311061" y="106083"/>
                  </a:lnTo>
                  <a:lnTo>
                    <a:pt x="311492" y="104914"/>
                  </a:lnTo>
                  <a:lnTo>
                    <a:pt x="311543" y="102349"/>
                  </a:lnTo>
                  <a:close/>
                </a:path>
                <a:path w="332105" h="387350">
                  <a:moveTo>
                    <a:pt x="312610" y="139141"/>
                  </a:moveTo>
                  <a:lnTo>
                    <a:pt x="312127" y="138125"/>
                  </a:lnTo>
                  <a:lnTo>
                    <a:pt x="311404" y="137134"/>
                  </a:lnTo>
                  <a:lnTo>
                    <a:pt x="310654" y="136067"/>
                  </a:lnTo>
                  <a:lnTo>
                    <a:pt x="311137" y="137147"/>
                  </a:lnTo>
                  <a:lnTo>
                    <a:pt x="311721" y="138163"/>
                  </a:lnTo>
                  <a:lnTo>
                    <a:pt x="312610" y="139141"/>
                  </a:lnTo>
                  <a:close/>
                </a:path>
                <a:path w="332105" h="387350">
                  <a:moveTo>
                    <a:pt x="312813" y="125717"/>
                  </a:moveTo>
                  <a:lnTo>
                    <a:pt x="312369" y="124688"/>
                  </a:lnTo>
                  <a:lnTo>
                    <a:pt x="311899" y="123761"/>
                  </a:lnTo>
                  <a:lnTo>
                    <a:pt x="311416" y="122974"/>
                  </a:lnTo>
                  <a:lnTo>
                    <a:pt x="311378" y="123240"/>
                  </a:lnTo>
                  <a:lnTo>
                    <a:pt x="311277" y="123507"/>
                  </a:lnTo>
                  <a:lnTo>
                    <a:pt x="311175" y="123723"/>
                  </a:lnTo>
                  <a:lnTo>
                    <a:pt x="311658" y="124548"/>
                  </a:lnTo>
                  <a:lnTo>
                    <a:pt x="312254" y="125107"/>
                  </a:lnTo>
                  <a:lnTo>
                    <a:pt x="312813" y="125717"/>
                  </a:lnTo>
                  <a:close/>
                </a:path>
                <a:path w="332105" h="387350">
                  <a:moveTo>
                    <a:pt x="314375" y="130009"/>
                  </a:moveTo>
                  <a:lnTo>
                    <a:pt x="314172" y="129451"/>
                  </a:lnTo>
                  <a:lnTo>
                    <a:pt x="314096" y="127533"/>
                  </a:lnTo>
                  <a:lnTo>
                    <a:pt x="313486" y="126593"/>
                  </a:lnTo>
                  <a:lnTo>
                    <a:pt x="312813" y="125717"/>
                  </a:lnTo>
                  <a:lnTo>
                    <a:pt x="313245" y="127012"/>
                  </a:lnTo>
                  <a:lnTo>
                    <a:pt x="313626" y="128422"/>
                  </a:lnTo>
                  <a:lnTo>
                    <a:pt x="313956" y="129946"/>
                  </a:lnTo>
                  <a:lnTo>
                    <a:pt x="314210" y="130022"/>
                  </a:lnTo>
                  <a:lnTo>
                    <a:pt x="314375" y="130009"/>
                  </a:lnTo>
                  <a:close/>
                </a:path>
                <a:path w="332105" h="387350">
                  <a:moveTo>
                    <a:pt x="314960" y="137312"/>
                  </a:moveTo>
                  <a:lnTo>
                    <a:pt x="314794" y="134835"/>
                  </a:lnTo>
                  <a:lnTo>
                    <a:pt x="314426" y="132321"/>
                  </a:lnTo>
                  <a:lnTo>
                    <a:pt x="313956" y="129946"/>
                  </a:lnTo>
                  <a:lnTo>
                    <a:pt x="313372" y="129781"/>
                  </a:lnTo>
                  <a:lnTo>
                    <a:pt x="312280" y="129044"/>
                  </a:lnTo>
                  <a:lnTo>
                    <a:pt x="312826" y="131584"/>
                  </a:lnTo>
                  <a:lnTo>
                    <a:pt x="313880" y="133159"/>
                  </a:lnTo>
                  <a:lnTo>
                    <a:pt x="314375" y="135128"/>
                  </a:lnTo>
                  <a:lnTo>
                    <a:pt x="314960" y="137312"/>
                  </a:lnTo>
                  <a:close/>
                </a:path>
                <a:path w="332105" h="387350">
                  <a:moveTo>
                    <a:pt x="314998" y="141643"/>
                  </a:moveTo>
                  <a:lnTo>
                    <a:pt x="314680" y="142671"/>
                  </a:lnTo>
                  <a:lnTo>
                    <a:pt x="313994" y="144754"/>
                  </a:lnTo>
                  <a:lnTo>
                    <a:pt x="314490" y="144983"/>
                  </a:lnTo>
                  <a:lnTo>
                    <a:pt x="314794" y="143954"/>
                  </a:lnTo>
                  <a:lnTo>
                    <a:pt x="314972" y="142811"/>
                  </a:lnTo>
                  <a:lnTo>
                    <a:pt x="314998" y="141643"/>
                  </a:lnTo>
                  <a:close/>
                </a:path>
                <a:path w="332105" h="387350">
                  <a:moveTo>
                    <a:pt x="315252" y="140995"/>
                  </a:moveTo>
                  <a:lnTo>
                    <a:pt x="314998" y="140995"/>
                  </a:lnTo>
                  <a:lnTo>
                    <a:pt x="314998" y="141643"/>
                  </a:lnTo>
                  <a:lnTo>
                    <a:pt x="315252" y="140995"/>
                  </a:lnTo>
                  <a:close/>
                </a:path>
                <a:path w="332105" h="387350">
                  <a:moveTo>
                    <a:pt x="316395" y="271018"/>
                  </a:moveTo>
                  <a:lnTo>
                    <a:pt x="316306" y="270510"/>
                  </a:lnTo>
                  <a:lnTo>
                    <a:pt x="316217" y="269989"/>
                  </a:lnTo>
                  <a:lnTo>
                    <a:pt x="315099" y="271780"/>
                  </a:lnTo>
                  <a:lnTo>
                    <a:pt x="316395" y="271018"/>
                  </a:lnTo>
                  <a:close/>
                </a:path>
                <a:path w="332105" h="387350">
                  <a:moveTo>
                    <a:pt x="316395" y="267309"/>
                  </a:moveTo>
                  <a:lnTo>
                    <a:pt x="316103" y="267970"/>
                  </a:lnTo>
                  <a:lnTo>
                    <a:pt x="316191" y="268465"/>
                  </a:lnTo>
                  <a:lnTo>
                    <a:pt x="316306" y="267970"/>
                  </a:lnTo>
                  <a:lnTo>
                    <a:pt x="316395" y="267309"/>
                  </a:lnTo>
                  <a:close/>
                </a:path>
                <a:path w="332105" h="387350">
                  <a:moveTo>
                    <a:pt x="316484" y="270967"/>
                  </a:moveTo>
                  <a:lnTo>
                    <a:pt x="316420" y="269671"/>
                  </a:lnTo>
                  <a:lnTo>
                    <a:pt x="316395" y="271018"/>
                  </a:lnTo>
                  <a:close/>
                </a:path>
                <a:path w="332105" h="387350">
                  <a:moveTo>
                    <a:pt x="316534" y="271780"/>
                  </a:moveTo>
                  <a:lnTo>
                    <a:pt x="316484" y="271018"/>
                  </a:lnTo>
                  <a:lnTo>
                    <a:pt x="316534" y="271780"/>
                  </a:lnTo>
                  <a:close/>
                </a:path>
                <a:path w="332105" h="387350">
                  <a:moveTo>
                    <a:pt x="318071" y="251282"/>
                  </a:moveTo>
                  <a:lnTo>
                    <a:pt x="317080" y="251752"/>
                  </a:lnTo>
                  <a:lnTo>
                    <a:pt x="315658" y="256781"/>
                  </a:lnTo>
                  <a:lnTo>
                    <a:pt x="316153" y="257556"/>
                  </a:lnTo>
                  <a:lnTo>
                    <a:pt x="317119" y="256413"/>
                  </a:lnTo>
                  <a:lnTo>
                    <a:pt x="317588" y="254508"/>
                  </a:lnTo>
                  <a:lnTo>
                    <a:pt x="317588" y="253149"/>
                  </a:lnTo>
                  <a:lnTo>
                    <a:pt x="318071" y="251282"/>
                  </a:lnTo>
                  <a:close/>
                </a:path>
                <a:path w="332105" h="387350">
                  <a:moveTo>
                    <a:pt x="318211" y="202209"/>
                  </a:moveTo>
                  <a:lnTo>
                    <a:pt x="317969" y="203758"/>
                  </a:lnTo>
                  <a:lnTo>
                    <a:pt x="318147" y="204076"/>
                  </a:lnTo>
                  <a:lnTo>
                    <a:pt x="318211" y="202209"/>
                  </a:lnTo>
                  <a:close/>
                </a:path>
                <a:path w="332105" h="387350">
                  <a:moveTo>
                    <a:pt x="318490" y="203695"/>
                  </a:moveTo>
                  <a:lnTo>
                    <a:pt x="318325" y="204038"/>
                  </a:lnTo>
                  <a:lnTo>
                    <a:pt x="318198" y="204177"/>
                  </a:lnTo>
                  <a:lnTo>
                    <a:pt x="318109" y="204622"/>
                  </a:lnTo>
                  <a:lnTo>
                    <a:pt x="318058" y="205397"/>
                  </a:lnTo>
                  <a:lnTo>
                    <a:pt x="317982" y="206667"/>
                  </a:lnTo>
                  <a:lnTo>
                    <a:pt x="318058" y="205613"/>
                  </a:lnTo>
                  <a:lnTo>
                    <a:pt x="318262" y="204622"/>
                  </a:lnTo>
                  <a:lnTo>
                    <a:pt x="318490" y="203695"/>
                  </a:lnTo>
                  <a:close/>
                </a:path>
                <a:path w="332105" h="387350">
                  <a:moveTo>
                    <a:pt x="318719" y="200075"/>
                  </a:moveTo>
                  <a:lnTo>
                    <a:pt x="318427" y="199809"/>
                  </a:lnTo>
                  <a:lnTo>
                    <a:pt x="318211" y="199986"/>
                  </a:lnTo>
                  <a:lnTo>
                    <a:pt x="318363" y="201663"/>
                  </a:lnTo>
                  <a:lnTo>
                    <a:pt x="318604" y="200533"/>
                  </a:lnTo>
                  <a:lnTo>
                    <a:pt x="318719" y="200075"/>
                  </a:lnTo>
                  <a:close/>
                </a:path>
                <a:path w="332105" h="387350">
                  <a:moveTo>
                    <a:pt x="318744" y="188912"/>
                  </a:moveTo>
                  <a:lnTo>
                    <a:pt x="318668" y="186969"/>
                  </a:lnTo>
                  <a:lnTo>
                    <a:pt x="318503" y="186969"/>
                  </a:lnTo>
                  <a:lnTo>
                    <a:pt x="318744" y="188912"/>
                  </a:lnTo>
                  <a:close/>
                </a:path>
                <a:path w="332105" h="387350">
                  <a:moveTo>
                    <a:pt x="318947" y="158750"/>
                  </a:moveTo>
                  <a:lnTo>
                    <a:pt x="317500" y="150406"/>
                  </a:lnTo>
                  <a:lnTo>
                    <a:pt x="317868" y="150926"/>
                  </a:lnTo>
                  <a:lnTo>
                    <a:pt x="317347" y="149275"/>
                  </a:lnTo>
                  <a:lnTo>
                    <a:pt x="317373" y="151269"/>
                  </a:lnTo>
                  <a:lnTo>
                    <a:pt x="316941" y="152793"/>
                  </a:lnTo>
                  <a:lnTo>
                    <a:pt x="316128" y="155524"/>
                  </a:lnTo>
                  <a:lnTo>
                    <a:pt x="317576" y="158153"/>
                  </a:lnTo>
                  <a:lnTo>
                    <a:pt x="318338" y="158648"/>
                  </a:lnTo>
                  <a:lnTo>
                    <a:pt x="318947" y="158750"/>
                  </a:lnTo>
                  <a:close/>
                </a:path>
                <a:path w="332105" h="387350">
                  <a:moveTo>
                    <a:pt x="319036" y="124548"/>
                  </a:moveTo>
                  <a:lnTo>
                    <a:pt x="318262" y="125006"/>
                  </a:lnTo>
                  <a:lnTo>
                    <a:pt x="317449" y="121031"/>
                  </a:lnTo>
                  <a:lnTo>
                    <a:pt x="316598" y="122262"/>
                  </a:lnTo>
                  <a:lnTo>
                    <a:pt x="315874" y="121983"/>
                  </a:lnTo>
                  <a:lnTo>
                    <a:pt x="316966" y="124079"/>
                  </a:lnTo>
                  <a:lnTo>
                    <a:pt x="317690" y="126301"/>
                  </a:lnTo>
                  <a:lnTo>
                    <a:pt x="318528" y="128485"/>
                  </a:lnTo>
                  <a:lnTo>
                    <a:pt x="319036" y="124548"/>
                  </a:lnTo>
                  <a:close/>
                </a:path>
                <a:path w="332105" h="387350">
                  <a:moveTo>
                    <a:pt x="319278" y="158788"/>
                  </a:moveTo>
                  <a:lnTo>
                    <a:pt x="318947" y="158762"/>
                  </a:lnTo>
                  <a:lnTo>
                    <a:pt x="319024" y="159194"/>
                  </a:lnTo>
                  <a:lnTo>
                    <a:pt x="319278" y="158788"/>
                  </a:lnTo>
                  <a:close/>
                </a:path>
                <a:path w="332105" h="387350">
                  <a:moveTo>
                    <a:pt x="319316" y="168808"/>
                  </a:moveTo>
                  <a:lnTo>
                    <a:pt x="317563" y="168656"/>
                  </a:lnTo>
                  <a:lnTo>
                    <a:pt x="318808" y="170865"/>
                  </a:lnTo>
                  <a:lnTo>
                    <a:pt x="319316" y="168808"/>
                  </a:lnTo>
                  <a:close/>
                </a:path>
                <a:path w="332105" h="387350">
                  <a:moveTo>
                    <a:pt x="319379" y="162966"/>
                  </a:moveTo>
                  <a:lnTo>
                    <a:pt x="318249" y="160083"/>
                  </a:lnTo>
                  <a:lnTo>
                    <a:pt x="316077" y="159486"/>
                  </a:lnTo>
                  <a:lnTo>
                    <a:pt x="317347" y="160604"/>
                  </a:lnTo>
                  <a:lnTo>
                    <a:pt x="318287" y="161798"/>
                  </a:lnTo>
                  <a:lnTo>
                    <a:pt x="319379" y="162966"/>
                  </a:lnTo>
                  <a:close/>
                </a:path>
                <a:path w="332105" h="387350">
                  <a:moveTo>
                    <a:pt x="319646" y="269430"/>
                  </a:moveTo>
                  <a:lnTo>
                    <a:pt x="318033" y="267970"/>
                  </a:lnTo>
                  <a:lnTo>
                    <a:pt x="318579" y="266230"/>
                  </a:lnTo>
                  <a:lnTo>
                    <a:pt x="316572" y="269430"/>
                  </a:lnTo>
                  <a:lnTo>
                    <a:pt x="316560" y="270929"/>
                  </a:lnTo>
                  <a:lnTo>
                    <a:pt x="319125" y="269430"/>
                  </a:lnTo>
                  <a:lnTo>
                    <a:pt x="319646" y="269430"/>
                  </a:lnTo>
                  <a:close/>
                </a:path>
                <a:path w="332105" h="387350">
                  <a:moveTo>
                    <a:pt x="320535" y="257810"/>
                  </a:moveTo>
                  <a:lnTo>
                    <a:pt x="317601" y="257810"/>
                  </a:lnTo>
                  <a:lnTo>
                    <a:pt x="316623" y="265430"/>
                  </a:lnTo>
                  <a:lnTo>
                    <a:pt x="316522" y="266230"/>
                  </a:lnTo>
                  <a:lnTo>
                    <a:pt x="316471" y="266700"/>
                  </a:lnTo>
                  <a:lnTo>
                    <a:pt x="316776" y="266230"/>
                  </a:lnTo>
                  <a:lnTo>
                    <a:pt x="317080" y="265430"/>
                  </a:lnTo>
                  <a:lnTo>
                    <a:pt x="319493" y="263334"/>
                  </a:lnTo>
                  <a:lnTo>
                    <a:pt x="320040" y="261620"/>
                  </a:lnTo>
                  <a:lnTo>
                    <a:pt x="320535" y="257810"/>
                  </a:lnTo>
                  <a:close/>
                </a:path>
                <a:path w="332105" h="387350">
                  <a:moveTo>
                    <a:pt x="321233" y="173990"/>
                  </a:moveTo>
                  <a:lnTo>
                    <a:pt x="318795" y="176530"/>
                  </a:lnTo>
                  <a:lnTo>
                    <a:pt x="321183" y="175475"/>
                  </a:lnTo>
                  <a:lnTo>
                    <a:pt x="321233" y="173990"/>
                  </a:lnTo>
                  <a:close/>
                </a:path>
                <a:path w="332105" h="387350">
                  <a:moveTo>
                    <a:pt x="321259" y="143471"/>
                  </a:moveTo>
                  <a:lnTo>
                    <a:pt x="320738" y="140995"/>
                  </a:lnTo>
                  <a:lnTo>
                    <a:pt x="320713" y="140855"/>
                  </a:lnTo>
                  <a:lnTo>
                    <a:pt x="320586" y="140284"/>
                  </a:lnTo>
                  <a:lnTo>
                    <a:pt x="320192" y="138404"/>
                  </a:lnTo>
                  <a:lnTo>
                    <a:pt x="318960" y="140284"/>
                  </a:lnTo>
                  <a:lnTo>
                    <a:pt x="317563" y="137477"/>
                  </a:lnTo>
                  <a:lnTo>
                    <a:pt x="319849" y="145427"/>
                  </a:lnTo>
                  <a:lnTo>
                    <a:pt x="316064" y="135458"/>
                  </a:lnTo>
                  <a:lnTo>
                    <a:pt x="316153" y="137299"/>
                  </a:lnTo>
                  <a:lnTo>
                    <a:pt x="316217" y="141224"/>
                  </a:lnTo>
                  <a:lnTo>
                    <a:pt x="315823" y="140284"/>
                  </a:lnTo>
                  <a:lnTo>
                    <a:pt x="315696" y="140017"/>
                  </a:lnTo>
                  <a:lnTo>
                    <a:pt x="314998" y="137477"/>
                  </a:lnTo>
                  <a:lnTo>
                    <a:pt x="314998" y="140855"/>
                  </a:lnTo>
                  <a:lnTo>
                    <a:pt x="315366" y="140855"/>
                  </a:lnTo>
                  <a:lnTo>
                    <a:pt x="315277" y="141655"/>
                  </a:lnTo>
                  <a:lnTo>
                    <a:pt x="316014" y="144030"/>
                  </a:lnTo>
                  <a:lnTo>
                    <a:pt x="316445" y="146494"/>
                  </a:lnTo>
                  <a:lnTo>
                    <a:pt x="316471" y="146672"/>
                  </a:lnTo>
                  <a:lnTo>
                    <a:pt x="317347" y="149275"/>
                  </a:lnTo>
                  <a:lnTo>
                    <a:pt x="317271" y="147535"/>
                  </a:lnTo>
                  <a:lnTo>
                    <a:pt x="317157" y="146494"/>
                  </a:lnTo>
                  <a:lnTo>
                    <a:pt x="317042" y="145427"/>
                  </a:lnTo>
                  <a:lnTo>
                    <a:pt x="316712" y="144030"/>
                  </a:lnTo>
                  <a:lnTo>
                    <a:pt x="316344" y="142455"/>
                  </a:lnTo>
                  <a:lnTo>
                    <a:pt x="316268" y="142087"/>
                  </a:lnTo>
                  <a:lnTo>
                    <a:pt x="316179" y="142455"/>
                  </a:lnTo>
                  <a:lnTo>
                    <a:pt x="316115" y="143205"/>
                  </a:lnTo>
                  <a:lnTo>
                    <a:pt x="315836" y="142455"/>
                  </a:lnTo>
                  <a:lnTo>
                    <a:pt x="315747" y="142087"/>
                  </a:lnTo>
                  <a:lnTo>
                    <a:pt x="315493" y="141655"/>
                  </a:lnTo>
                  <a:lnTo>
                    <a:pt x="316230" y="141655"/>
                  </a:lnTo>
                  <a:lnTo>
                    <a:pt x="318325" y="142455"/>
                  </a:lnTo>
                  <a:lnTo>
                    <a:pt x="319595" y="146494"/>
                  </a:lnTo>
                  <a:lnTo>
                    <a:pt x="320179" y="145427"/>
                  </a:lnTo>
                  <a:lnTo>
                    <a:pt x="321259" y="143471"/>
                  </a:lnTo>
                  <a:close/>
                </a:path>
                <a:path w="332105" h="387350">
                  <a:moveTo>
                    <a:pt x="321475" y="261620"/>
                  </a:moveTo>
                  <a:lnTo>
                    <a:pt x="319493" y="263334"/>
                  </a:lnTo>
                  <a:lnTo>
                    <a:pt x="318579" y="266230"/>
                  </a:lnTo>
                  <a:lnTo>
                    <a:pt x="321475" y="261620"/>
                  </a:lnTo>
                  <a:close/>
                </a:path>
                <a:path w="332105" h="387350">
                  <a:moveTo>
                    <a:pt x="321665" y="175260"/>
                  </a:moveTo>
                  <a:lnTo>
                    <a:pt x="321183" y="175475"/>
                  </a:lnTo>
                  <a:lnTo>
                    <a:pt x="321170" y="175933"/>
                  </a:lnTo>
                  <a:lnTo>
                    <a:pt x="321665" y="175260"/>
                  </a:lnTo>
                  <a:close/>
                </a:path>
                <a:path w="332105" h="387350">
                  <a:moveTo>
                    <a:pt x="323329" y="161175"/>
                  </a:moveTo>
                  <a:lnTo>
                    <a:pt x="323202" y="158661"/>
                  </a:lnTo>
                  <a:lnTo>
                    <a:pt x="323100" y="156413"/>
                  </a:lnTo>
                  <a:lnTo>
                    <a:pt x="322986" y="153936"/>
                  </a:lnTo>
                  <a:lnTo>
                    <a:pt x="321703" y="154876"/>
                  </a:lnTo>
                  <a:lnTo>
                    <a:pt x="319366" y="158661"/>
                  </a:lnTo>
                  <a:lnTo>
                    <a:pt x="319278" y="158788"/>
                  </a:lnTo>
                  <a:lnTo>
                    <a:pt x="320001" y="158826"/>
                  </a:lnTo>
                  <a:lnTo>
                    <a:pt x="320929" y="158661"/>
                  </a:lnTo>
                  <a:lnTo>
                    <a:pt x="322300" y="162775"/>
                  </a:lnTo>
                  <a:lnTo>
                    <a:pt x="323329" y="161175"/>
                  </a:lnTo>
                  <a:close/>
                </a:path>
                <a:path w="332105" h="387350">
                  <a:moveTo>
                    <a:pt x="323342" y="153682"/>
                  </a:moveTo>
                  <a:lnTo>
                    <a:pt x="322948" y="153098"/>
                  </a:lnTo>
                  <a:lnTo>
                    <a:pt x="322986" y="153936"/>
                  </a:lnTo>
                  <a:lnTo>
                    <a:pt x="323342" y="153682"/>
                  </a:lnTo>
                  <a:close/>
                </a:path>
                <a:path w="332105" h="387350">
                  <a:moveTo>
                    <a:pt x="323418" y="239141"/>
                  </a:moveTo>
                  <a:lnTo>
                    <a:pt x="321995" y="241300"/>
                  </a:lnTo>
                  <a:lnTo>
                    <a:pt x="323278" y="240030"/>
                  </a:lnTo>
                  <a:lnTo>
                    <a:pt x="323418" y="239141"/>
                  </a:lnTo>
                  <a:close/>
                </a:path>
                <a:path w="332105" h="387350">
                  <a:moveTo>
                    <a:pt x="323494" y="233984"/>
                  </a:moveTo>
                  <a:lnTo>
                    <a:pt x="322287" y="234950"/>
                  </a:lnTo>
                  <a:lnTo>
                    <a:pt x="321157" y="238760"/>
                  </a:lnTo>
                  <a:lnTo>
                    <a:pt x="323494" y="233984"/>
                  </a:lnTo>
                  <a:close/>
                </a:path>
                <a:path w="332105" h="387350">
                  <a:moveTo>
                    <a:pt x="325818" y="174459"/>
                  </a:moveTo>
                  <a:lnTo>
                    <a:pt x="325653" y="173570"/>
                  </a:lnTo>
                  <a:lnTo>
                    <a:pt x="325539" y="172643"/>
                  </a:lnTo>
                  <a:lnTo>
                    <a:pt x="325539" y="171767"/>
                  </a:lnTo>
                  <a:lnTo>
                    <a:pt x="324523" y="171500"/>
                  </a:lnTo>
                  <a:lnTo>
                    <a:pt x="325424" y="172872"/>
                  </a:lnTo>
                  <a:lnTo>
                    <a:pt x="325818" y="174459"/>
                  </a:lnTo>
                  <a:close/>
                </a:path>
                <a:path w="332105" h="387350">
                  <a:moveTo>
                    <a:pt x="325831" y="249212"/>
                  </a:moveTo>
                  <a:lnTo>
                    <a:pt x="323481" y="253593"/>
                  </a:lnTo>
                  <a:lnTo>
                    <a:pt x="323989" y="254342"/>
                  </a:lnTo>
                  <a:lnTo>
                    <a:pt x="322465" y="261620"/>
                  </a:lnTo>
                  <a:lnTo>
                    <a:pt x="324954" y="255219"/>
                  </a:lnTo>
                  <a:lnTo>
                    <a:pt x="324535" y="254457"/>
                  </a:lnTo>
                  <a:lnTo>
                    <a:pt x="325831" y="249212"/>
                  </a:lnTo>
                  <a:close/>
                </a:path>
                <a:path w="332105" h="387350">
                  <a:moveTo>
                    <a:pt x="326288" y="191871"/>
                  </a:moveTo>
                  <a:lnTo>
                    <a:pt x="325399" y="193040"/>
                  </a:lnTo>
                  <a:lnTo>
                    <a:pt x="325831" y="194005"/>
                  </a:lnTo>
                  <a:lnTo>
                    <a:pt x="326288" y="191871"/>
                  </a:lnTo>
                  <a:close/>
                </a:path>
                <a:path w="332105" h="387350">
                  <a:moveTo>
                    <a:pt x="326542" y="195580"/>
                  </a:moveTo>
                  <a:lnTo>
                    <a:pt x="325831" y="194005"/>
                  </a:lnTo>
                  <a:lnTo>
                    <a:pt x="325767" y="194310"/>
                  </a:lnTo>
                  <a:lnTo>
                    <a:pt x="326542" y="195580"/>
                  </a:lnTo>
                  <a:close/>
                </a:path>
                <a:path w="332105" h="387350">
                  <a:moveTo>
                    <a:pt x="326656" y="161734"/>
                  </a:moveTo>
                  <a:lnTo>
                    <a:pt x="326593" y="161391"/>
                  </a:lnTo>
                  <a:lnTo>
                    <a:pt x="326402" y="161645"/>
                  </a:lnTo>
                  <a:lnTo>
                    <a:pt x="325196" y="161175"/>
                  </a:lnTo>
                  <a:lnTo>
                    <a:pt x="324650" y="164007"/>
                  </a:lnTo>
                  <a:lnTo>
                    <a:pt x="326339" y="161734"/>
                  </a:lnTo>
                  <a:lnTo>
                    <a:pt x="326656" y="161734"/>
                  </a:lnTo>
                  <a:close/>
                </a:path>
                <a:path w="332105" h="387350">
                  <a:moveTo>
                    <a:pt x="326923" y="180682"/>
                  </a:moveTo>
                  <a:lnTo>
                    <a:pt x="326644" y="178028"/>
                  </a:lnTo>
                  <a:lnTo>
                    <a:pt x="325932" y="175133"/>
                  </a:lnTo>
                  <a:lnTo>
                    <a:pt x="325996" y="175475"/>
                  </a:lnTo>
                  <a:lnTo>
                    <a:pt x="325983" y="175653"/>
                  </a:lnTo>
                  <a:lnTo>
                    <a:pt x="323469" y="174917"/>
                  </a:lnTo>
                  <a:lnTo>
                    <a:pt x="324561" y="177952"/>
                  </a:lnTo>
                  <a:lnTo>
                    <a:pt x="325247" y="181038"/>
                  </a:lnTo>
                  <a:lnTo>
                    <a:pt x="326923" y="180682"/>
                  </a:lnTo>
                  <a:close/>
                </a:path>
                <a:path w="332105" h="387350">
                  <a:moveTo>
                    <a:pt x="327799" y="150609"/>
                  </a:moveTo>
                  <a:lnTo>
                    <a:pt x="327723" y="147802"/>
                  </a:lnTo>
                  <a:lnTo>
                    <a:pt x="327355" y="147231"/>
                  </a:lnTo>
                  <a:lnTo>
                    <a:pt x="327456" y="146494"/>
                  </a:lnTo>
                  <a:lnTo>
                    <a:pt x="327088" y="145935"/>
                  </a:lnTo>
                  <a:lnTo>
                    <a:pt x="326136" y="146316"/>
                  </a:lnTo>
                  <a:lnTo>
                    <a:pt x="326682" y="148907"/>
                  </a:lnTo>
                  <a:lnTo>
                    <a:pt x="327799" y="150609"/>
                  </a:lnTo>
                  <a:close/>
                </a:path>
                <a:path w="332105" h="387350">
                  <a:moveTo>
                    <a:pt x="327863" y="241211"/>
                  </a:moveTo>
                  <a:lnTo>
                    <a:pt x="327609" y="238493"/>
                  </a:lnTo>
                  <a:lnTo>
                    <a:pt x="326745" y="239737"/>
                  </a:lnTo>
                  <a:lnTo>
                    <a:pt x="326250" y="239687"/>
                  </a:lnTo>
                  <a:lnTo>
                    <a:pt x="325323" y="240258"/>
                  </a:lnTo>
                  <a:lnTo>
                    <a:pt x="327863" y="241211"/>
                  </a:lnTo>
                  <a:close/>
                </a:path>
                <a:path w="332105" h="387350">
                  <a:moveTo>
                    <a:pt x="329006" y="155079"/>
                  </a:moveTo>
                  <a:lnTo>
                    <a:pt x="326923" y="151053"/>
                  </a:lnTo>
                  <a:lnTo>
                    <a:pt x="323342" y="153682"/>
                  </a:lnTo>
                  <a:lnTo>
                    <a:pt x="325221" y="156413"/>
                  </a:lnTo>
                  <a:lnTo>
                    <a:pt x="326898" y="161175"/>
                  </a:lnTo>
                  <a:lnTo>
                    <a:pt x="326974" y="161391"/>
                  </a:lnTo>
                  <a:lnTo>
                    <a:pt x="327101" y="161734"/>
                  </a:lnTo>
                  <a:lnTo>
                    <a:pt x="328866" y="161734"/>
                  </a:lnTo>
                  <a:lnTo>
                    <a:pt x="328155" y="159626"/>
                  </a:lnTo>
                  <a:lnTo>
                    <a:pt x="329006" y="155079"/>
                  </a:lnTo>
                  <a:close/>
                </a:path>
                <a:path w="332105" h="387350">
                  <a:moveTo>
                    <a:pt x="329323" y="194513"/>
                  </a:moveTo>
                  <a:lnTo>
                    <a:pt x="329209" y="193065"/>
                  </a:lnTo>
                  <a:lnTo>
                    <a:pt x="328879" y="192189"/>
                  </a:lnTo>
                  <a:lnTo>
                    <a:pt x="328866" y="193027"/>
                  </a:lnTo>
                  <a:lnTo>
                    <a:pt x="329006" y="194805"/>
                  </a:lnTo>
                  <a:lnTo>
                    <a:pt x="329158" y="196049"/>
                  </a:lnTo>
                  <a:lnTo>
                    <a:pt x="329323" y="194513"/>
                  </a:lnTo>
                  <a:close/>
                </a:path>
                <a:path w="332105" h="387350">
                  <a:moveTo>
                    <a:pt x="329768" y="197370"/>
                  </a:moveTo>
                  <a:lnTo>
                    <a:pt x="329387" y="197408"/>
                  </a:lnTo>
                  <a:lnTo>
                    <a:pt x="329247" y="196799"/>
                  </a:lnTo>
                  <a:lnTo>
                    <a:pt x="329158" y="196049"/>
                  </a:lnTo>
                  <a:lnTo>
                    <a:pt x="328777" y="198970"/>
                  </a:lnTo>
                  <a:lnTo>
                    <a:pt x="328015" y="202120"/>
                  </a:lnTo>
                  <a:lnTo>
                    <a:pt x="328663" y="202069"/>
                  </a:lnTo>
                  <a:lnTo>
                    <a:pt x="329768" y="197370"/>
                  </a:lnTo>
                  <a:close/>
                </a:path>
                <a:path w="332105" h="387350">
                  <a:moveTo>
                    <a:pt x="331101" y="178473"/>
                  </a:moveTo>
                  <a:lnTo>
                    <a:pt x="328891" y="179616"/>
                  </a:lnTo>
                  <a:lnTo>
                    <a:pt x="330631" y="181267"/>
                  </a:lnTo>
                  <a:lnTo>
                    <a:pt x="331101" y="178473"/>
                  </a:lnTo>
                  <a:close/>
                </a:path>
                <a:path w="332105" h="387350">
                  <a:moveTo>
                    <a:pt x="331304" y="209550"/>
                  </a:moveTo>
                  <a:lnTo>
                    <a:pt x="330720" y="208280"/>
                  </a:lnTo>
                  <a:lnTo>
                    <a:pt x="330669" y="207924"/>
                  </a:lnTo>
                  <a:lnTo>
                    <a:pt x="330555" y="207010"/>
                  </a:lnTo>
                  <a:lnTo>
                    <a:pt x="330428" y="206032"/>
                  </a:lnTo>
                  <a:lnTo>
                    <a:pt x="330352" y="205359"/>
                  </a:lnTo>
                  <a:lnTo>
                    <a:pt x="330238" y="204470"/>
                  </a:lnTo>
                  <a:lnTo>
                    <a:pt x="329145" y="205740"/>
                  </a:lnTo>
                  <a:lnTo>
                    <a:pt x="329120" y="209550"/>
                  </a:lnTo>
                  <a:lnTo>
                    <a:pt x="326961" y="212090"/>
                  </a:lnTo>
                  <a:lnTo>
                    <a:pt x="327088" y="207010"/>
                  </a:lnTo>
                  <a:lnTo>
                    <a:pt x="327177" y="203377"/>
                  </a:lnTo>
                  <a:lnTo>
                    <a:pt x="326923" y="203949"/>
                  </a:lnTo>
                  <a:lnTo>
                    <a:pt x="325869" y="207010"/>
                  </a:lnTo>
                  <a:lnTo>
                    <a:pt x="324827" y="201930"/>
                  </a:lnTo>
                  <a:lnTo>
                    <a:pt x="324332" y="199390"/>
                  </a:lnTo>
                  <a:lnTo>
                    <a:pt x="323913" y="197231"/>
                  </a:lnTo>
                  <a:lnTo>
                    <a:pt x="323837" y="196850"/>
                  </a:lnTo>
                  <a:lnTo>
                    <a:pt x="324675" y="191871"/>
                  </a:lnTo>
                  <a:lnTo>
                    <a:pt x="324485" y="191871"/>
                  </a:lnTo>
                  <a:lnTo>
                    <a:pt x="326491" y="190919"/>
                  </a:lnTo>
                  <a:lnTo>
                    <a:pt x="326288" y="191871"/>
                  </a:lnTo>
                  <a:lnTo>
                    <a:pt x="327304" y="190538"/>
                  </a:lnTo>
                  <a:lnTo>
                    <a:pt x="329260" y="187960"/>
                  </a:lnTo>
                  <a:lnTo>
                    <a:pt x="330225" y="186690"/>
                  </a:lnTo>
                  <a:lnTo>
                    <a:pt x="326758" y="184150"/>
                  </a:lnTo>
                  <a:lnTo>
                    <a:pt x="324878" y="187960"/>
                  </a:lnTo>
                  <a:lnTo>
                    <a:pt x="323456" y="184150"/>
                  </a:lnTo>
                  <a:lnTo>
                    <a:pt x="321081" y="179070"/>
                  </a:lnTo>
                  <a:lnTo>
                    <a:pt x="321170" y="175933"/>
                  </a:lnTo>
                  <a:lnTo>
                    <a:pt x="318858" y="179070"/>
                  </a:lnTo>
                  <a:lnTo>
                    <a:pt x="320497" y="179070"/>
                  </a:lnTo>
                  <a:lnTo>
                    <a:pt x="320548" y="180340"/>
                  </a:lnTo>
                  <a:lnTo>
                    <a:pt x="320662" y="182880"/>
                  </a:lnTo>
                  <a:lnTo>
                    <a:pt x="320738" y="184150"/>
                  </a:lnTo>
                  <a:lnTo>
                    <a:pt x="320802" y="185420"/>
                  </a:lnTo>
                  <a:lnTo>
                    <a:pt x="320865" y="186690"/>
                  </a:lnTo>
                  <a:lnTo>
                    <a:pt x="322643" y="186690"/>
                  </a:lnTo>
                  <a:lnTo>
                    <a:pt x="318922" y="190500"/>
                  </a:lnTo>
                  <a:lnTo>
                    <a:pt x="321335" y="193040"/>
                  </a:lnTo>
                  <a:lnTo>
                    <a:pt x="317728" y="198120"/>
                  </a:lnTo>
                  <a:lnTo>
                    <a:pt x="318630" y="198120"/>
                  </a:lnTo>
                  <a:lnTo>
                    <a:pt x="319608" y="196850"/>
                  </a:lnTo>
                  <a:lnTo>
                    <a:pt x="318719" y="200660"/>
                  </a:lnTo>
                  <a:lnTo>
                    <a:pt x="318960" y="200660"/>
                  </a:lnTo>
                  <a:lnTo>
                    <a:pt x="319214" y="201549"/>
                  </a:lnTo>
                  <a:lnTo>
                    <a:pt x="318985" y="202044"/>
                  </a:lnTo>
                  <a:lnTo>
                    <a:pt x="318706" y="202831"/>
                  </a:lnTo>
                  <a:lnTo>
                    <a:pt x="318490" y="203695"/>
                  </a:lnTo>
                  <a:lnTo>
                    <a:pt x="318668" y="203327"/>
                  </a:lnTo>
                  <a:lnTo>
                    <a:pt x="318935" y="202628"/>
                  </a:lnTo>
                  <a:lnTo>
                    <a:pt x="319227" y="201599"/>
                  </a:lnTo>
                  <a:lnTo>
                    <a:pt x="319328" y="201930"/>
                  </a:lnTo>
                  <a:lnTo>
                    <a:pt x="319455" y="201930"/>
                  </a:lnTo>
                  <a:lnTo>
                    <a:pt x="319963" y="200660"/>
                  </a:lnTo>
                  <a:lnTo>
                    <a:pt x="320509" y="199390"/>
                  </a:lnTo>
                  <a:lnTo>
                    <a:pt x="321030" y="199390"/>
                  </a:lnTo>
                  <a:lnTo>
                    <a:pt x="322821" y="201930"/>
                  </a:lnTo>
                  <a:lnTo>
                    <a:pt x="322021" y="209550"/>
                  </a:lnTo>
                  <a:lnTo>
                    <a:pt x="322821" y="212090"/>
                  </a:lnTo>
                  <a:lnTo>
                    <a:pt x="322148" y="214630"/>
                  </a:lnTo>
                  <a:lnTo>
                    <a:pt x="322072" y="213360"/>
                  </a:lnTo>
                  <a:lnTo>
                    <a:pt x="322008" y="212090"/>
                  </a:lnTo>
                  <a:lnTo>
                    <a:pt x="321932" y="210820"/>
                  </a:lnTo>
                  <a:lnTo>
                    <a:pt x="320852" y="212090"/>
                  </a:lnTo>
                  <a:lnTo>
                    <a:pt x="321284" y="213360"/>
                  </a:lnTo>
                  <a:lnTo>
                    <a:pt x="321640" y="214630"/>
                  </a:lnTo>
                  <a:lnTo>
                    <a:pt x="321868" y="215900"/>
                  </a:lnTo>
                  <a:lnTo>
                    <a:pt x="319874" y="215900"/>
                  </a:lnTo>
                  <a:lnTo>
                    <a:pt x="319252" y="217119"/>
                  </a:lnTo>
                  <a:lnTo>
                    <a:pt x="318960" y="210362"/>
                  </a:lnTo>
                  <a:lnTo>
                    <a:pt x="319544" y="209080"/>
                  </a:lnTo>
                  <a:lnTo>
                    <a:pt x="316801" y="209194"/>
                  </a:lnTo>
                  <a:lnTo>
                    <a:pt x="317601" y="208546"/>
                  </a:lnTo>
                  <a:lnTo>
                    <a:pt x="315595" y="206743"/>
                  </a:lnTo>
                  <a:lnTo>
                    <a:pt x="319125" y="217373"/>
                  </a:lnTo>
                  <a:lnTo>
                    <a:pt x="318566" y="218465"/>
                  </a:lnTo>
                  <a:lnTo>
                    <a:pt x="317919" y="218465"/>
                  </a:lnTo>
                  <a:lnTo>
                    <a:pt x="318185" y="219214"/>
                  </a:lnTo>
                  <a:lnTo>
                    <a:pt x="317284" y="220980"/>
                  </a:lnTo>
                  <a:lnTo>
                    <a:pt x="317373" y="215900"/>
                  </a:lnTo>
                  <a:lnTo>
                    <a:pt x="316560" y="219405"/>
                  </a:lnTo>
                  <a:lnTo>
                    <a:pt x="316560" y="224790"/>
                  </a:lnTo>
                  <a:lnTo>
                    <a:pt x="315760" y="227330"/>
                  </a:lnTo>
                  <a:lnTo>
                    <a:pt x="315226" y="228600"/>
                  </a:lnTo>
                  <a:lnTo>
                    <a:pt x="316560" y="224790"/>
                  </a:lnTo>
                  <a:lnTo>
                    <a:pt x="316560" y="219405"/>
                  </a:lnTo>
                  <a:lnTo>
                    <a:pt x="316191" y="220980"/>
                  </a:lnTo>
                  <a:lnTo>
                    <a:pt x="314452" y="223520"/>
                  </a:lnTo>
                  <a:lnTo>
                    <a:pt x="313258" y="227330"/>
                  </a:lnTo>
                  <a:lnTo>
                    <a:pt x="313296" y="228600"/>
                  </a:lnTo>
                  <a:lnTo>
                    <a:pt x="313385" y="231140"/>
                  </a:lnTo>
                  <a:lnTo>
                    <a:pt x="312216" y="233680"/>
                  </a:lnTo>
                  <a:lnTo>
                    <a:pt x="312318" y="233984"/>
                  </a:lnTo>
                  <a:lnTo>
                    <a:pt x="312737" y="234950"/>
                  </a:lnTo>
                  <a:lnTo>
                    <a:pt x="313550" y="237490"/>
                  </a:lnTo>
                  <a:lnTo>
                    <a:pt x="312712" y="235115"/>
                  </a:lnTo>
                  <a:lnTo>
                    <a:pt x="311353" y="243840"/>
                  </a:lnTo>
                  <a:lnTo>
                    <a:pt x="310870" y="243840"/>
                  </a:lnTo>
                  <a:lnTo>
                    <a:pt x="307174" y="256540"/>
                  </a:lnTo>
                  <a:lnTo>
                    <a:pt x="306590" y="258089"/>
                  </a:lnTo>
                  <a:lnTo>
                    <a:pt x="305803" y="257111"/>
                  </a:lnTo>
                  <a:lnTo>
                    <a:pt x="304152" y="259118"/>
                  </a:lnTo>
                  <a:lnTo>
                    <a:pt x="303123" y="260819"/>
                  </a:lnTo>
                  <a:lnTo>
                    <a:pt x="302361" y="262382"/>
                  </a:lnTo>
                  <a:lnTo>
                    <a:pt x="304495" y="260096"/>
                  </a:lnTo>
                  <a:lnTo>
                    <a:pt x="306273" y="258940"/>
                  </a:lnTo>
                  <a:lnTo>
                    <a:pt x="305739" y="260350"/>
                  </a:lnTo>
                  <a:lnTo>
                    <a:pt x="304126" y="265430"/>
                  </a:lnTo>
                  <a:lnTo>
                    <a:pt x="300050" y="267970"/>
                  </a:lnTo>
                  <a:lnTo>
                    <a:pt x="299123" y="271780"/>
                  </a:lnTo>
                  <a:lnTo>
                    <a:pt x="298221" y="274320"/>
                  </a:lnTo>
                  <a:lnTo>
                    <a:pt x="295465" y="278130"/>
                  </a:lnTo>
                  <a:lnTo>
                    <a:pt x="293573" y="278130"/>
                  </a:lnTo>
                  <a:lnTo>
                    <a:pt x="292379" y="281940"/>
                  </a:lnTo>
                  <a:lnTo>
                    <a:pt x="286118" y="285750"/>
                  </a:lnTo>
                  <a:lnTo>
                    <a:pt x="286766" y="288290"/>
                  </a:lnTo>
                  <a:lnTo>
                    <a:pt x="283692" y="288290"/>
                  </a:lnTo>
                  <a:lnTo>
                    <a:pt x="281444" y="292100"/>
                  </a:lnTo>
                  <a:lnTo>
                    <a:pt x="278485" y="295910"/>
                  </a:lnTo>
                  <a:lnTo>
                    <a:pt x="275666" y="299720"/>
                  </a:lnTo>
                  <a:lnTo>
                    <a:pt x="272986" y="303530"/>
                  </a:lnTo>
                  <a:lnTo>
                    <a:pt x="270662" y="306070"/>
                  </a:lnTo>
                  <a:lnTo>
                    <a:pt x="272135" y="307340"/>
                  </a:lnTo>
                  <a:lnTo>
                    <a:pt x="269125" y="311150"/>
                  </a:lnTo>
                  <a:lnTo>
                    <a:pt x="266369" y="313690"/>
                  </a:lnTo>
                  <a:lnTo>
                    <a:pt x="263093" y="318770"/>
                  </a:lnTo>
                  <a:lnTo>
                    <a:pt x="264668" y="320040"/>
                  </a:lnTo>
                  <a:lnTo>
                    <a:pt x="262483" y="325120"/>
                  </a:lnTo>
                  <a:lnTo>
                    <a:pt x="254457" y="327660"/>
                  </a:lnTo>
                  <a:lnTo>
                    <a:pt x="248742" y="331470"/>
                  </a:lnTo>
                  <a:lnTo>
                    <a:pt x="250329" y="330200"/>
                  </a:lnTo>
                  <a:lnTo>
                    <a:pt x="251675" y="328930"/>
                  </a:lnTo>
                  <a:lnTo>
                    <a:pt x="246888" y="330200"/>
                  </a:lnTo>
                  <a:lnTo>
                    <a:pt x="243687" y="334010"/>
                  </a:lnTo>
                  <a:lnTo>
                    <a:pt x="240207" y="337820"/>
                  </a:lnTo>
                  <a:lnTo>
                    <a:pt x="236816" y="340360"/>
                  </a:lnTo>
                  <a:lnTo>
                    <a:pt x="233667" y="344195"/>
                  </a:lnTo>
                  <a:lnTo>
                    <a:pt x="229235" y="344195"/>
                  </a:lnTo>
                  <a:lnTo>
                    <a:pt x="227774" y="346760"/>
                  </a:lnTo>
                  <a:lnTo>
                    <a:pt x="224066" y="346760"/>
                  </a:lnTo>
                  <a:lnTo>
                    <a:pt x="222643" y="348056"/>
                  </a:lnTo>
                  <a:lnTo>
                    <a:pt x="220764" y="349250"/>
                  </a:lnTo>
                  <a:lnTo>
                    <a:pt x="218909" y="350520"/>
                  </a:lnTo>
                  <a:lnTo>
                    <a:pt x="217144" y="349250"/>
                  </a:lnTo>
                  <a:lnTo>
                    <a:pt x="214376" y="349250"/>
                  </a:lnTo>
                  <a:lnTo>
                    <a:pt x="215480" y="351790"/>
                  </a:lnTo>
                  <a:lnTo>
                    <a:pt x="217220" y="351790"/>
                  </a:lnTo>
                  <a:lnTo>
                    <a:pt x="215480" y="354330"/>
                  </a:lnTo>
                  <a:lnTo>
                    <a:pt x="214896" y="354330"/>
                  </a:lnTo>
                  <a:lnTo>
                    <a:pt x="211848" y="351790"/>
                  </a:lnTo>
                  <a:lnTo>
                    <a:pt x="209588" y="358140"/>
                  </a:lnTo>
                  <a:lnTo>
                    <a:pt x="205917" y="355600"/>
                  </a:lnTo>
                  <a:lnTo>
                    <a:pt x="205511" y="356870"/>
                  </a:lnTo>
                  <a:lnTo>
                    <a:pt x="202895" y="358140"/>
                  </a:lnTo>
                  <a:lnTo>
                    <a:pt x="200177" y="359511"/>
                  </a:lnTo>
                  <a:lnTo>
                    <a:pt x="197789" y="360680"/>
                  </a:lnTo>
                  <a:lnTo>
                    <a:pt x="195275" y="361950"/>
                  </a:lnTo>
                  <a:lnTo>
                    <a:pt x="195224" y="363270"/>
                  </a:lnTo>
                  <a:lnTo>
                    <a:pt x="195224" y="363461"/>
                  </a:lnTo>
                  <a:lnTo>
                    <a:pt x="195186" y="364490"/>
                  </a:lnTo>
                  <a:lnTo>
                    <a:pt x="194246" y="364490"/>
                  </a:lnTo>
                  <a:lnTo>
                    <a:pt x="195224" y="363461"/>
                  </a:lnTo>
                  <a:lnTo>
                    <a:pt x="195224" y="363270"/>
                  </a:lnTo>
                  <a:lnTo>
                    <a:pt x="190169" y="364490"/>
                  </a:lnTo>
                  <a:lnTo>
                    <a:pt x="188150" y="365760"/>
                  </a:lnTo>
                  <a:lnTo>
                    <a:pt x="186461" y="363270"/>
                  </a:lnTo>
                  <a:lnTo>
                    <a:pt x="186270" y="363461"/>
                  </a:lnTo>
                  <a:lnTo>
                    <a:pt x="184899" y="365760"/>
                  </a:lnTo>
                  <a:lnTo>
                    <a:pt x="183324" y="367030"/>
                  </a:lnTo>
                  <a:lnTo>
                    <a:pt x="181660" y="368300"/>
                  </a:lnTo>
                  <a:lnTo>
                    <a:pt x="177838" y="367030"/>
                  </a:lnTo>
                  <a:lnTo>
                    <a:pt x="176288" y="367030"/>
                  </a:lnTo>
                  <a:lnTo>
                    <a:pt x="179235" y="364490"/>
                  </a:lnTo>
                  <a:lnTo>
                    <a:pt x="171691" y="368300"/>
                  </a:lnTo>
                  <a:lnTo>
                    <a:pt x="172770" y="367157"/>
                  </a:lnTo>
                  <a:lnTo>
                    <a:pt x="171843" y="367639"/>
                  </a:lnTo>
                  <a:lnTo>
                    <a:pt x="166319" y="370840"/>
                  </a:lnTo>
                  <a:lnTo>
                    <a:pt x="166446" y="369570"/>
                  </a:lnTo>
                  <a:lnTo>
                    <a:pt x="163931" y="369570"/>
                  </a:lnTo>
                  <a:lnTo>
                    <a:pt x="160096" y="372110"/>
                  </a:lnTo>
                  <a:lnTo>
                    <a:pt x="158419" y="370840"/>
                  </a:lnTo>
                  <a:lnTo>
                    <a:pt x="151320" y="369570"/>
                  </a:lnTo>
                  <a:lnTo>
                    <a:pt x="127800" y="369570"/>
                  </a:lnTo>
                  <a:lnTo>
                    <a:pt x="121945" y="368300"/>
                  </a:lnTo>
                  <a:lnTo>
                    <a:pt x="118922" y="367639"/>
                  </a:lnTo>
                  <a:lnTo>
                    <a:pt x="117144" y="366179"/>
                  </a:lnTo>
                  <a:lnTo>
                    <a:pt x="117144" y="369570"/>
                  </a:lnTo>
                  <a:lnTo>
                    <a:pt x="115519" y="368300"/>
                  </a:lnTo>
                  <a:lnTo>
                    <a:pt x="112242" y="366179"/>
                  </a:lnTo>
                  <a:lnTo>
                    <a:pt x="112991" y="365760"/>
                  </a:lnTo>
                  <a:lnTo>
                    <a:pt x="116700" y="367157"/>
                  </a:lnTo>
                  <a:lnTo>
                    <a:pt x="116090" y="367030"/>
                  </a:lnTo>
                  <a:lnTo>
                    <a:pt x="117144" y="369570"/>
                  </a:lnTo>
                  <a:lnTo>
                    <a:pt x="117144" y="366179"/>
                  </a:lnTo>
                  <a:lnTo>
                    <a:pt x="116649" y="365760"/>
                  </a:lnTo>
                  <a:lnTo>
                    <a:pt x="119888" y="365760"/>
                  </a:lnTo>
                  <a:lnTo>
                    <a:pt x="124802" y="364490"/>
                  </a:lnTo>
                  <a:lnTo>
                    <a:pt x="134150" y="368300"/>
                  </a:lnTo>
                  <a:lnTo>
                    <a:pt x="137134" y="364490"/>
                  </a:lnTo>
                  <a:lnTo>
                    <a:pt x="138099" y="363270"/>
                  </a:lnTo>
                  <a:lnTo>
                    <a:pt x="138836" y="363270"/>
                  </a:lnTo>
                  <a:lnTo>
                    <a:pt x="138976" y="363766"/>
                  </a:lnTo>
                  <a:lnTo>
                    <a:pt x="137909" y="364274"/>
                  </a:lnTo>
                  <a:lnTo>
                    <a:pt x="137210" y="364782"/>
                  </a:lnTo>
                  <a:lnTo>
                    <a:pt x="137566" y="365188"/>
                  </a:lnTo>
                  <a:lnTo>
                    <a:pt x="138823" y="364578"/>
                  </a:lnTo>
                  <a:lnTo>
                    <a:pt x="139115" y="364261"/>
                  </a:lnTo>
                  <a:lnTo>
                    <a:pt x="139192" y="364490"/>
                  </a:lnTo>
                  <a:lnTo>
                    <a:pt x="142849" y="361950"/>
                  </a:lnTo>
                  <a:lnTo>
                    <a:pt x="151269" y="360680"/>
                  </a:lnTo>
                  <a:lnTo>
                    <a:pt x="153009" y="358140"/>
                  </a:lnTo>
                  <a:lnTo>
                    <a:pt x="155613" y="360680"/>
                  </a:lnTo>
                  <a:lnTo>
                    <a:pt x="161251" y="358140"/>
                  </a:lnTo>
                  <a:lnTo>
                    <a:pt x="166255" y="355600"/>
                  </a:lnTo>
                  <a:lnTo>
                    <a:pt x="171259" y="353060"/>
                  </a:lnTo>
                  <a:lnTo>
                    <a:pt x="172656" y="351790"/>
                  </a:lnTo>
                  <a:lnTo>
                    <a:pt x="175450" y="349250"/>
                  </a:lnTo>
                  <a:lnTo>
                    <a:pt x="176695" y="353060"/>
                  </a:lnTo>
                  <a:lnTo>
                    <a:pt x="180340" y="351790"/>
                  </a:lnTo>
                  <a:lnTo>
                    <a:pt x="184086" y="349250"/>
                  </a:lnTo>
                  <a:lnTo>
                    <a:pt x="190957" y="346760"/>
                  </a:lnTo>
                  <a:lnTo>
                    <a:pt x="194640" y="345440"/>
                  </a:lnTo>
                  <a:lnTo>
                    <a:pt x="196367" y="342900"/>
                  </a:lnTo>
                  <a:lnTo>
                    <a:pt x="197954" y="340360"/>
                  </a:lnTo>
                  <a:lnTo>
                    <a:pt x="199669" y="339090"/>
                  </a:lnTo>
                  <a:lnTo>
                    <a:pt x="198882" y="340360"/>
                  </a:lnTo>
                  <a:lnTo>
                    <a:pt x="198920" y="341630"/>
                  </a:lnTo>
                  <a:lnTo>
                    <a:pt x="203962" y="339090"/>
                  </a:lnTo>
                  <a:lnTo>
                    <a:pt x="209003" y="336550"/>
                  </a:lnTo>
                  <a:lnTo>
                    <a:pt x="210350" y="336550"/>
                  </a:lnTo>
                  <a:lnTo>
                    <a:pt x="212699" y="332740"/>
                  </a:lnTo>
                  <a:lnTo>
                    <a:pt x="215836" y="327660"/>
                  </a:lnTo>
                  <a:lnTo>
                    <a:pt x="217868" y="328930"/>
                  </a:lnTo>
                  <a:lnTo>
                    <a:pt x="218516" y="327660"/>
                  </a:lnTo>
                  <a:lnTo>
                    <a:pt x="222300" y="326390"/>
                  </a:lnTo>
                  <a:lnTo>
                    <a:pt x="226796" y="323850"/>
                  </a:lnTo>
                  <a:lnTo>
                    <a:pt x="231063" y="320040"/>
                  </a:lnTo>
                  <a:lnTo>
                    <a:pt x="236181" y="316230"/>
                  </a:lnTo>
                  <a:lnTo>
                    <a:pt x="239395" y="312420"/>
                  </a:lnTo>
                  <a:lnTo>
                    <a:pt x="239636" y="312420"/>
                  </a:lnTo>
                  <a:lnTo>
                    <a:pt x="239179" y="313690"/>
                  </a:lnTo>
                  <a:lnTo>
                    <a:pt x="242620" y="308610"/>
                  </a:lnTo>
                  <a:lnTo>
                    <a:pt x="248996" y="303530"/>
                  </a:lnTo>
                  <a:lnTo>
                    <a:pt x="253847" y="299720"/>
                  </a:lnTo>
                  <a:lnTo>
                    <a:pt x="257403" y="295910"/>
                  </a:lnTo>
                  <a:lnTo>
                    <a:pt x="258584" y="294640"/>
                  </a:lnTo>
                  <a:lnTo>
                    <a:pt x="259803" y="293370"/>
                  </a:lnTo>
                  <a:lnTo>
                    <a:pt x="262255" y="290830"/>
                  </a:lnTo>
                  <a:lnTo>
                    <a:pt x="260515" y="287020"/>
                  </a:lnTo>
                  <a:lnTo>
                    <a:pt x="260946" y="285750"/>
                  </a:lnTo>
                  <a:lnTo>
                    <a:pt x="261366" y="284505"/>
                  </a:lnTo>
                  <a:lnTo>
                    <a:pt x="262229" y="281940"/>
                  </a:lnTo>
                  <a:lnTo>
                    <a:pt x="263525" y="278130"/>
                  </a:lnTo>
                  <a:lnTo>
                    <a:pt x="260502" y="281940"/>
                  </a:lnTo>
                  <a:lnTo>
                    <a:pt x="259765" y="280670"/>
                  </a:lnTo>
                  <a:lnTo>
                    <a:pt x="259664" y="279400"/>
                  </a:lnTo>
                  <a:lnTo>
                    <a:pt x="259549" y="278130"/>
                  </a:lnTo>
                  <a:lnTo>
                    <a:pt x="258140" y="278130"/>
                  </a:lnTo>
                  <a:lnTo>
                    <a:pt x="259981" y="274320"/>
                  </a:lnTo>
                  <a:lnTo>
                    <a:pt x="265950" y="270510"/>
                  </a:lnTo>
                  <a:lnTo>
                    <a:pt x="263499" y="275590"/>
                  </a:lnTo>
                  <a:lnTo>
                    <a:pt x="262737" y="275590"/>
                  </a:lnTo>
                  <a:lnTo>
                    <a:pt x="263918" y="278130"/>
                  </a:lnTo>
                  <a:lnTo>
                    <a:pt x="266026" y="275590"/>
                  </a:lnTo>
                  <a:lnTo>
                    <a:pt x="268122" y="271780"/>
                  </a:lnTo>
                  <a:lnTo>
                    <a:pt x="269189" y="270510"/>
                  </a:lnTo>
                  <a:lnTo>
                    <a:pt x="270090" y="269430"/>
                  </a:lnTo>
                  <a:lnTo>
                    <a:pt x="271818" y="266700"/>
                  </a:lnTo>
                  <a:lnTo>
                    <a:pt x="273011" y="266700"/>
                  </a:lnTo>
                  <a:lnTo>
                    <a:pt x="278320" y="257810"/>
                  </a:lnTo>
                  <a:lnTo>
                    <a:pt x="280593" y="254000"/>
                  </a:lnTo>
                  <a:lnTo>
                    <a:pt x="284251" y="246380"/>
                  </a:lnTo>
                  <a:lnTo>
                    <a:pt x="287286" y="240030"/>
                  </a:lnTo>
                  <a:lnTo>
                    <a:pt x="288302" y="237490"/>
                  </a:lnTo>
                  <a:lnTo>
                    <a:pt x="292887" y="226060"/>
                  </a:lnTo>
                  <a:lnTo>
                    <a:pt x="293243" y="224790"/>
                  </a:lnTo>
                  <a:lnTo>
                    <a:pt x="294309" y="220980"/>
                  </a:lnTo>
                  <a:lnTo>
                    <a:pt x="295389" y="217170"/>
                  </a:lnTo>
                  <a:lnTo>
                    <a:pt x="278282" y="217170"/>
                  </a:lnTo>
                  <a:lnTo>
                    <a:pt x="276440" y="217170"/>
                  </a:lnTo>
                  <a:lnTo>
                    <a:pt x="276783" y="218465"/>
                  </a:lnTo>
                  <a:lnTo>
                    <a:pt x="276212" y="220980"/>
                  </a:lnTo>
                  <a:lnTo>
                    <a:pt x="274586" y="217170"/>
                  </a:lnTo>
                  <a:lnTo>
                    <a:pt x="275259" y="222250"/>
                  </a:lnTo>
                  <a:lnTo>
                    <a:pt x="272669" y="223520"/>
                  </a:lnTo>
                  <a:lnTo>
                    <a:pt x="272669" y="228600"/>
                  </a:lnTo>
                  <a:lnTo>
                    <a:pt x="275386" y="224790"/>
                  </a:lnTo>
                  <a:lnTo>
                    <a:pt x="273621" y="231140"/>
                  </a:lnTo>
                  <a:lnTo>
                    <a:pt x="270637" y="233680"/>
                  </a:lnTo>
                  <a:lnTo>
                    <a:pt x="267119" y="236220"/>
                  </a:lnTo>
                  <a:lnTo>
                    <a:pt x="264795" y="240626"/>
                  </a:lnTo>
                  <a:lnTo>
                    <a:pt x="267563" y="237490"/>
                  </a:lnTo>
                  <a:lnTo>
                    <a:pt x="267436" y="238760"/>
                  </a:lnTo>
                  <a:lnTo>
                    <a:pt x="267322" y="240030"/>
                  </a:lnTo>
                  <a:lnTo>
                    <a:pt x="265887" y="242570"/>
                  </a:lnTo>
                  <a:lnTo>
                    <a:pt x="264782" y="244055"/>
                  </a:lnTo>
                  <a:lnTo>
                    <a:pt x="264782" y="246380"/>
                  </a:lnTo>
                  <a:lnTo>
                    <a:pt x="264083" y="250190"/>
                  </a:lnTo>
                  <a:lnTo>
                    <a:pt x="260515" y="251409"/>
                  </a:lnTo>
                  <a:lnTo>
                    <a:pt x="264782" y="246380"/>
                  </a:lnTo>
                  <a:lnTo>
                    <a:pt x="264782" y="244055"/>
                  </a:lnTo>
                  <a:lnTo>
                    <a:pt x="263994" y="245110"/>
                  </a:lnTo>
                  <a:lnTo>
                    <a:pt x="262229" y="246380"/>
                  </a:lnTo>
                  <a:lnTo>
                    <a:pt x="258330" y="254000"/>
                  </a:lnTo>
                  <a:lnTo>
                    <a:pt x="260426" y="251523"/>
                  </a:lnTo>
                  <a:lnTo>
                    <a:pt x="262877" y="254000"/>
                  </a:lnTo>
                  <a:lnTo>
                    <a:pt x="261645" y="257810"/>
                  </a:lnTo>
                  <a:lnTo>
                    <a:pt x="259803" y="256540"/>
                  </a:lnTo>
                  <a:lnTo>
                    <a:pt x="257530" y="261620"/>
                  </a:lnTo>
                  <a:lnTo>
                    <a:pt x="258457" y="265430"/>
                  </a:lnTo>
                  <a:lnTo>
                    <a:pt x="255943" y="269252"/>
                  </a:lnTo>
                  <a:lnTo>
                    <a:pt x="255879" y="267970"/>
                  </a:lnTo>
                  <a:lnTo>
                    <a:pt x="255752" y="265430"/>
                  </a:lnTo>
                  <a:lnTo>
                    <a:pt x="255689" y="264160"/>
                  </a:lnTo>
                  <a:lnTo>
                    <a:pt x="253619" y="267970"/>
                  </a:lnTo>
                  <a:lnTo>
                    <a:pt x="252183" y="266700"/>
                  </a:lnTo>
                  <a:lnTo>
                    <a:pt x="250710" y="271780"/>
                  </a:lnTo>
                  <a:lnTo>
                    <a:pt x="245960" y="276860"/>
                  </a:lnTo>
                  <a:lnTo>
                    <a:pt x="247891" y="276860"/>
                  </a:lnTo>
                  <a:lnTo>
                    <a:pt x="248589" y="279400"/>
                  </a:lnTo>
                  <a:lnTo>
                    <a:pt x="245719" y="283210"/>
                  </a:lnTo>
                  <a:lnTo>
                    <a:pt x="242773" y="284480"/>
                  </a:lnTo>
                  <a:lnTo>
                    <a:pt x="245262" y="280670"/>
                  </a:lnTo>
                  <a:lnTo>
                    <a:pt x="241427" y="285750"/>
                  </a:lnTo>
                  <a:lnTo>
                    <a:pt x="241338" y="283210"/>
                  </a:lnTo>
                  <a:lnTo>
                    <a:pt x="241046" y="281940"/>
                  </a:lnTo>
                  <a:lnTo>
                    <a:pt x="244309" y="280670"/>
                  </a:lnTo>
                  <a:lnTo>
                    <a:pt x="243967" y="279400"/>
                  </a:lnTo>
                  <a:lnTo>
                    <a:pt x="244170" y="278130"/>
                  </a:lnTo>
                  <a:lnTo>
                    <a:pt x="243840" y="278130"/>
                  </a:lnTo>
                  <a:lnTo>
                    <a:pt x="240626" y="279400"/>
                  </a:lnTo>
                  <a:lnTo>
                    <a:pt x="238315" y="284505"/>
                  </a:lnTo>
                  <a:lnTo>
                    <a:pt x="238861" y="284505"/>
                  </a:lnTo>
                  <a:lnTo>
                    <a:pt x="237756" y="287020"/>
                  </a:lnTo>
                  <a:lnTo>
                    <a:pt x="236321" y="290830"/>
                  </a:lnTo>
                  <a:lnTo>
                    <a:pt x="234823" y="293370"/>
                  </a:lnTo>
                  <a:lnTo>
                    <a:pt x="233235" y="293370"/>
                  </a:lnTo>
                  <a:lnTo>
                    <a:pt x="233921" y="290830"/>
                  </a:lnTo>
                  <a:lnTo>
                    <a:pt x="232791" y="292100"/>
                  </a:lnTo>
                  <a:lnTo>
                    <a:pt x="232689" y="293370"/>
                  </a:lnTo>
                  <a:lnTo>
                    <a:pt x="232575" y="294640"/>
                  </a:lnTo>
                  <a:lnTo>
                    <a:pt x="230771" y="295910"/>
                  </a:lnTo>
                  <a:lnTo>
                    <a:pt x="230073" y="294640"/>
                  </a:lnTo>
                  <a:lnTo>
                    <a:pt x="229031" y="293674"/>
                  </a:lnTo>
                  <a:lnTo>
                    <a:pt x="226072" y="298450"/>
                  </a:lnTo>
                  <a:lnTo>
                    <a:pt x="225171" y="298450"/>
                  </a:lnTo>
                  <a:lnTo>
                    <a:pt x="221322" y="299720"/>
                  </a:lnTo>
                  <a:lnTo>
                    <a:pt x="221767" y="298450"/>
                  </a:lnTo>
                  <a:lnTo>
                    <a:pt x="217462" y="300990"/>
                  </a:lnTo>
                  <a:lnTo>
                    <a:pt x="215188" y="308610"/>
                  </a:lnTo>
                  <a:lnTo>
                    <a:pt x="208978" y="311150"/>
                  </a:lnTo>
                  <a:lnTo>
                    <a:pt x="208915" y="312420"/>
                  </a:lnTo>
                  <a:lnTo>
                    <a:pt x="208559" y="312420"/>
                  </a:lnTo>
                  <a:lnTo>
                    <a:pt x="207594" y="313690"/>
                  </a:lnTo>
                  <a:lnTo>
                    <a:pt x="202552" y="317500"/>
                  </a:lnTo>
                  <a:lnTo>
                    <a:pt x="196837" y="317500"/>
                  </a:lnTo>
                  <a:lnTo>
                    <a:pt x="191909" y="323850"/>
                  </a:lnTo>
                  <a:lnTo>
                    <a:pt x="188633" y="323850"/>
                  </a:lnTo>
                  <a:lnTo>
                    <a:pt x="186931" y="322580"/>
                  </a:lnTo>
                  <a:lnTo>
                    <a:pt x="185889" y="325120"/>
                  </a:lnTo>
                  <a:lnTo>
                    <a:pt x="187591" y="325120"/>
                  </a:lnTo>
                  <a:lnTo>
                    <a:pt x="188671" y="326390"/>
                  </a:lnTo>
                  <a:lnTo>
                    <a:pt x="185826" y="328930"/>
                  </a:lnTo>
                  <a:lnTo>
                    <a:pt x="180276" y="332740"/>
                  </a:lnTo>
                  <a:lnTo>
                    <a:pt x="182448" y="327660"/>
                  </a:lnTo>
                  <a:lnTo>
                    <a:pt x="179997" y="327660"/>
                  </a:lnTo>
                  <a:lnTo>
                    <a:pt x="177863" y="331470"/>
                  </a:lnTo>
                  <a:lnTo>
                    <a:pt x="173659" y="336550"/>
                  </a:lnTo>
                  <a:lnTo>
                    <a:pt x="167030" y="336550"/>
                  </a:lnTo>
                  <a:lnTo>
                    <a:pt x="168694" y="335280"/>
                  </a:lnTo>
                  <a:lnTo>
                    <a:pt x="170319" y="335280"/>
                  </a:lnTo>
                  <a:lnTo>
                    <a:pt x="171996" y="334010"/>
                  </a:lnTo>
                  <a:lnTo>
                    <a:pt x="167068" y="334010"/>
                  </a:lnTo>
                  <a:lnTo>
                    <a:pt x="168440" y="332320"/>
                  </a:lnTo>
                  <a:lnTo>
                    <a:pt x="163029" y="334010"/>
                  </a:lnTo>
                  <a:lnTo>
                    <a:pt x="158889" y="336550"/>
                  </a:lnTo>
                  <a:lnTo>
                    <a:pt x="154635" y="337820"/>
                  </a:lnTo>
                  <a:lnTo>
                    <a:pt x="155181" y="340360"/>
                  </a:lnTo>
                  <a:lnTo>
                    <a:pt x="152755" y="340360"/>
                  </a:lnTo>
                  <a:lnTo>
                    <a:pt x="152793" y="339090"/>
                  </a:lnTo>
                  <a:lnTo>
                    <a:pt x="147243" y="339090"/>
                  </a:lnTo>
                  <a:lnTo>
                    <a:pt x="150583" y="345440"/>
                  </a:lnTo>
                  <a:lnTo>
                    <a:pt x="142735" y="345440"/>
                  </a:lnTo>
                  <a:lnTo>
                    <a:pt x="139979" y="346722"/>
                  </a:lnTo>
                  <a:lnTo>
                    <a:pt x="137985" y="345440"/>
                  </a:lnTo>
                  <a:lnTo>
                    <a:pt x="139598" y="344195"/>
                  </a:lnTo>
                  <a:lnTo>
                    <a:pt x="133959" y="346760"/>
                  </a:lnTo>
                  <a:lnTo>
                    <a:pt x="132270" y="347992"/>
                  </a:lnTo>
                  <a:lnTo>
                    <a:pt x="132422" y="347256"/>
                  </a:lnTo>
                  <a:lnTo>
                    <a:pt x="132461" y="347078"/>
                  </a:lnTo>
                  <a:lnTo>
                    <a:pt x="131635" y="347078"/>
                  </a:lnTo>
                  <a:lnTo>
                    <a:pt x="124790" y="348056"/>
                  </a:lnTo>
                  <a:lnTo>
                    <a:pt x="125247" y="348056"/>
                  </a:lnTo>
                  <a:lnTo>
                    <a:pt x="124142" y="349250"/>
                  </a:lnTo>
                  <a:lnTo>
                    <a:pt x="121335" y="350520"/>
                  </a:lnTo>
                  <a:lnTo>
                    <a:pt x="119926" y="351790"/>
                  </a:lnTo>
                  <a:lnTo>
                    <a:pt x="117500" y="350520"/>
                  </a:lnTo>
                  <a:lnTo>
                    <a:pt x="117043" y="350520"/>
                  </a:lnTo>
                  <a:lnTo>
                    <a:pt x="115366" y="351790"/>
                  </a:lnTo>
                  <a:lnTo>
                    <a:pt x="113195" y="350520"/>
                  </a:lnTo>
                  <a:lnTo>
                    <a:pt x="115112" y="349935"/>
                  </a:lnTo>
                  <a:lnTo>
                    <a:pt x="110020" y="348056"/>
                  </a:lnTo>
                  <a:lnTo>
                    <a:pt x="109842" y="348056"/>
                  </a:lnTo>
                  <a:lnTo>
                    <a:pt x="109512" y="348056"/>
                  </a:lnTo>
                  <a:lnTo>
                    <a:pt x="109296" y="347789"/>
                  </a:lnTo>
                  <a:lnTo>
                    <a:pt x="108470" y="346760"/>
                  </a:lnTo>
                  <a:lnTo>
                    <a:pt x="108038" y="347078"/>
                  </a:lnTo>
                  <a:lnTo>
                    <a:pt x="107442" y="346760"/>
                  </a:lnTo>
                  <a:lnTo>
                    <a:pt x="106514" y="346760"/>
                  </a:lnTo>
                  <a:lnTo>
                    <a:pt x="107861" y="347256"/>
                  </a:lnTo>
                  <a:lnTo>
                    <a:pt x="106273" y="348780"/>
                  </a:lnTo>
                  <a:lnTo>
                    <a:pt x="109385" y="348056"/>
                  </a:lnTo>
                  <a:lnTo>
                    <a:pt x="107975" y="350520"/>
                  </a:lnTo>
                  <a:lnTo>
                    <a:pt x="106730" y="349250"/>
                  </a:lnTo>
                  <a:lnTo>
                    <a:pt x="105791" y="349250"/>
                  </a:lnTo>
                  <a:lnTo>
                    <a:pt x="106273" y="348780"/>
                  </a:lnTo>
                  <a:lnTo>
                    <a:pt x="104292" y="349250"/>
                  </a:lnTo>
                  <a:lnTo>
                    <a:pt x="102730" y="349250"/>
                  </a:lnTo>
                  <a:lnTo>
                    <a:pt x="100838" y="348056"/>
                  </a:lnTo>
                  <a:lnTo>
                    <a:pt x="100545" y="348056"/>
                  </a:lnTo>
                  <a:lnTo>
                    <a:pt x="97713" y="349250"/>
                  </a:lnTo>
                  <a:lnTo>
                    <a:pt x="97764" y="348056"/>
                  </a:lnTo>
                  <a:lnTo>
                    <a:pt x="91262" y="348056"/>
                  </a:lnTo>
                  <a:lnTo>
                    <a:pt x="91694" y="345440"/>
                  </a:lnTo>
                  <a:lnTo>
                    <a:pt x="87807" y="345440"/>
                  </a:lnTo>
                  <a:lnTo>
                    <a:pt x="87909" y="346760"/>
                  </a:lnTo>
                  <a:lnTo>
                    <a:pt x="86029" y="347764"/>
                  </a:lnTo>
                  <a:lnTo>
                    <a:pt x="86029" y="356870"/>
                  </a:lnTo>
                  <a:lnTo>
                    <a:pt x="85394" y="358140"/>
                  </a:lnTo>
                  <a:lnTo>
                    <a:pt x="85077" y="358140"/>
                  </a:lnTo>
                  <a:lnTo>
                    <a:pt x="85077" y="373380"/>
                  </a:lnTo>
                  <a:lnTo>
                    <a:pt x="83820" y="373380"/>
                  </a:lnTo>
                  <a:lnTo>
                    <a:pt x="82321" y="372110"/>
                  </a:lnTo>
                  <a:lnTo>
                    <a:pt x="83578" y="372110"/>
                  </a:lnTo>
                  <a:lnTo>
                    <a:pt x="85077" y="373380"/>
                  </a:lnTo>
                  <a:lnTo>
                    <a:pt x="85077" y="358140"/>
                  </a:lnTo>
                  <a:lnTo>
                    <a:pt x="80772" y="358140"/>
                  </a:lnTo>
                  <a:lnTo>
                    <a:pt x="80772" y="360083"/>
                  </a:lnTo>
                  <a:lnTo>
                    <a:pt x="80048" y="359511"/>
                  </a:lnTo>
                  <a:lnTo>
                    <a:pt x="80416" y="359511"/>
                  </a:lnTo>
                  <a:lnTo>
                    <a:pt x="80772" y="360083"/>
                  </a:lnTo>
                  <a:lnTo>
                    <a:pt x="80772" y="358140"/>
                  </a:lnTo>
                  <a:lnTo>
                    <a:pt x="76758" y="358140"/>
                  </a:lnTo>
                  <a:lnTo>
                    <a:pt x="73863" y="358140"/>
                  </a:lnTo>
                  <a:lnTo>
                    <a:pt x="72275" y="356870"/>
                  </a:lnTo>
                  <a:lnTo>
                    <a:pt x="74358" y="356870"/>
                  </a:lnTo>
                  <a:lnTo>
                    <a:pt x="86029" y="356870"/>
                  </a:lnTo>
                  <a:lnTo>
                    <a:pt x="86029" y="347764"/>
                  </a:lnTo>
                  <a:lnTo>
                    <a:pt x="85598" y="347992"/>
                  </a:lnTo>
                  <a:lnTo>
                    <a:pt x="81445" y="346760"/>
                  </a:lnTo>
                  <a:lnTo>
                    <a:pt x="81305" y="346760"/>
                  </a:lnTo>
                  <a:lnTo>
                    <a:pt x="80670" y="345440"/>
                  </a:lnTo>
                  <a:lnTo>
                    <a:pt x="79921" y="342900"/>
                  </a:lnTo>
                  <a:lnTo>
                    <a:pt x="77609" y="342900"/>
                  </a:lnTo>
                  <a:lnTo>
                    <a:pt x="78511" y="344195"/>
                  </a:lnTo>
                  <a:lnTo>
                    <a:pt x="79108" y="345440"/>
                  </a:lnTo>
                  <a:lnTo>
                    <a:pt x="75971" y="346710"/>
                  </a:lnTo>
                  <a:lnTo>
                    <a:pt x="70497" y="344195"/>
                  </a:lnTo>
                  <a:lnTo>
                    <a:pt x="59143" y="344195"/>
                  </a:lnTo>
                  <a:lnTo>
                    <a:pt x="55410" y="342900"/>
                  </a:lnTo>
                  <a:lnTo>
                    <a:pt x="60198" y="342900"/>
                  </a:lnTo>
                  <a:lnTo>
                    <a:pt x="58991" y="341630"/>
                  </a:lnTo>
                  <a:lnTo>
                    <a:pt x="54952" y="342900"/>
                  </a:lnTo>
                  <a:lnTo>
                    <a:pt x="54114" y="342900"/>
                  </a:lnTo>
                  <a:lnTo>
                    <a:pt x="54825" y="341630"/>
                  </a:lnTo>
                  <a:lnTo>
                    <a:pt x="51650" y="341630"/>
                  </a:lnTo>
                  <a:lnTo>
                    <a:pt x="53835" y="344195"/>
                  </a:lnTo>
                  <a:lnTo>
                    <a:pt x="48920" y="344195"/>
                  </a:lnTo>
                  <a:lnTo>
                    <a:pt x="48285" y="345059"/>
                  </a:lnTo>
                  <a:lnTo>
                    <a:pt x="46494" y="344246"/>
                  </a:lnTo>
                  <a:lnTo>
                    <a:pt x="47625" y="345440"/>
                  </a:lnTo>
                  <a:lnTo>
                    <a:pt x="46405" y="344195"/>
                  </a:lnTo>
                  <a:lnTo>
                    <a:pt x="44310" y="342900"/>
                  </a:lnTo>
                  <a:lnTo>
                    <a:pt x="0" y="309880"/>
                  </a:lnTo>
                  <a:lnTo>
                    <a:pt x="44704" y="360680"/>
                  </a:lnTo>
                  <a:lnTo>
                    <a:pt x="48933" y="360680"/>
                  </a:lnTo>
                  <a:lnTo>
                    <a:pt x="49961" y="361950"/>
                  </a:lnTo>
                  <a:lnTo>
                    <a:pt x="47447" y="361950"/>
                  </a:lnTo>
                  <a:lnTo>
                    <a:pt x="47345" y="363270"/>
                  </a:lnTo>
                  <a:lnTo>
                    <a:pt x="47548" y="363270"/>
                  </a:lnTo>
                  <a:lnTo>
                    <a:pt x="56261" y="365760"/>
                  </a:lnTo>
                  <a:lnTo>
                    <a:pt x="62801" y="365760"/>
                  </a:lnTo>
                  <a:lnTo>
                    <a:pt x="67754" y="369570"/>
                  </a:lnTo>
                  <a:lnTo>
                    <a:pt x="64376" y="365760"/>
                  </a:lnTo>
                  <a:lnTo>
                    <a:pt x="75933" y="365760"/>
                  </a:lnTo>
                  <a:lnTo>
                    <a:pt x="74841" y="364490"/>
                  </a:lnTo>
                  <a:lnTo>
                    <a:pt x="73990" y="363270"/>
                  </a:lnTo>
                  <a:lnTo>
                    <a:pt x="73774" y="362877"/>
                  </a:lnTo>
                  <a:lnTo>
                    <a:pt x="75641" y="362534"/>
                  </a:lnTo>
                  <a:lnTo>
                    <a:pt x="78613" y="363270"/>
                  </a:lnTo>
                  <a:lnTo>
                    <a:pt x="81076" y="363270"/>
                  </a:lnTo>
                  <a:lnTo>
                    <a:pt x="81775" y="364490"/>
                  </a:lnTo>
                  <a:lnTo>
                    <a:pt x="80721" y="364490"/>
                  </a:lnTo>
                  <a:lnTo>
                    <a:pt x="79108" y="365760"/>
                  </a:lnTo>
                  <a:lnTo>
                    <a:pt x="80695" y="365760"/>
                  </a:lnTo>
                  <a:lnTo>
                    <a:pt x="83032" y="367030"/>
                  </a:lnTo>
                  <a:lnTo>
                    <a:pt x="82130" y="367639"/>
                  </a:lnTo>
                  <a:lnTo>
                    <a:pt x="82130" y="372110"/>
                  </a:lnTo>
                  <a:lnTo>
                    <a:pt x="80772" y="370840"/>
                  </a:lnTo>
                  <a:lnTo>
                    <a:pt x="81191" y="371195"/>
                  </a:lnTo>
                  <a:lnTo>
                    <a:pt x="82130" y="372110"/>
                  </a:lnTo>
                  <a:lnTo>
                    <a:pt x="82130" y="367639"/>
                  </a:lnTo>
                  <a:lnTo>
                    <a:pt x="81153" y="368300"/>
                  </a:lnTo>
                  <a:lnTo>
                    <a:pt x="78689" y="369570"/>
                  </a:lnTo>
                  <a:lnTo>
                    <a:pt x="76657" y="367157"/>
                  </a:lnTo>
                  <a:lnTo>
                    <a:pt x="76542" y="367030"/>
                  </a:lnTo>
                  <a:lnTo>
                    <a:pt x="74168" y="367030"/>
                  </a:lnTo>
                  <a:lnTo>
                    <a:pt x="71780" y="368300"/>
                  </a:lnTo>
                  <a:lnTo>
                    <a:pt x="71678" y="369570"/>
                  </a:lnTo>
                  <a:lnTo>
                    <a:pt x="71589" y="370687"/>
                  </a:lnTo>
                  <a:lnTo>
                    <a:pt x="71475" y="370459"/>
                  </a:lnTo>
                  <a:lnTo>
                    <a:pt x="71564" y="369633"/>
                  </a:lnTo>
                  <a:lnTo>
                    <a:pt x="70916" y="369735"/>
                  </a:lnTo>
                  <a:lnTo>
                    <a:pt x="70751" y="370116"/>
                  </a:lnTo>
                  <a:lnTo>
                    <a:pt x="71577" y="370827"/>
                  </a:lnTo>
                  <a:lnTo>
                    <a:pt x="71742" y="370967"/>
                  </a:lnTo>
                  <a:lnTo>
                    <a:pt x="71615" y="370751"/>
                  </a:lnTo>
                  <a:lnTo>
                    <a:pt x="72174" y="369570"/>
                  </a:lnTo>
                  <a:lnTo>
                    <a:pt x="73304" y="370840"/>
                  </a:lnTo>
                  <a:lnTo>
                    <a:pt x="73342" y="371195"/>
                  </a:lnTo>
                  <a:lnTo>
                    <a:pt x="73469" y="372110"/>
                  </a:lnTo>
                  <a:lnTo>
                    <a:pt x="74434" y="372110"/>
                  </a:lnTo>
                  <a:lnTo>
                    <a:pt x="75946" y="370840"/>
                  </a:lnTo>
                  <a:lnTo>
                    <a:pt x="76682" y="374650"/>
                  </a:lnTo>
                  <a:lnTo>
                    <a:pt x="77508" y="373380"/>
                  </a:lnTo>
                  <a:lnTo>
                    <a:pt x="87160" y="378460"/>
                  </a:lnTo>
                  <a:lnTo>
                    <a:pt x="91249" y="378460"/>
                  </a:lnTo>
                  <a:lnTo>
                    <a:pt x="95186" y="377190"/>
                  </a:lnTo>
                  <a:lnTo>
                    <a:pt x="99555" y="377190"/>
                  </a:lnTo>
                  <a:lnTo>
                    <a:pt x="103746" y="375970"/>
                  </a:lnTo>
                  <a:lnTo>
                    <a:pt x="114338" y="375970"/>
                  </a:lnTo>
                  <a:lnTo>
                    <a:pt x="111239" y="377190"/>
                  </a:lnTo>
                  <a:lnTo>
                    <a:pt x="113284" y="379730"/>
                  </a:lnTo>
                  <a:lnTo>
                    <a:pt x="112750" y="382270"/>
                  </a:lnTo>
                  <a:lnTo>
                    <a:pt x="111823" y="381000"/>
                  </a:lnTo>
                  <a:lnTo>
                    <a:pt x="103390" y="381000"/>
                  </a:lnTo>
                  <a:lnTo>
                    <a:pt x="100418" y="381000"/>
                  </a:lnTo>
                  <a:lnTo>
                    <a:pt x="99453" y="382270"/>
                  </a:lnTo>
                  <a:lnTo>
                    <a:pt x="110045" y="382270"/>
                  </a:lnTo>
                  <a:lnTo>
                    <a:pt x="109423" y="383540"/>
                  </a:lnTo>
                  <a:lnTo>
                    <a:pt x="112090" y="383540"/>
                  </a:lnTo>
                  <a:lnTo>
                    <a:pt x="114922" y="384810"/>
                  </a:lnTo>
                  <a:lnTo>
                    <a:pt x="113334" y="381000"/>
                  </a:lnTo>
                  <a:lnTo>
                    <a:pt x="123596" y="383540"/>
                  </a:lnTo>
                  <a:lnTo>
                    <a:pt x="128193" y="382270"/>
                  </a:lnTo>
                  <a:lnTo>
                    <a:pt x="128384" y="383540"/>
                  </a:lnTo>
                  <a:lnTo>
                    <a:pt x="127177" y="384810"/>
                  </a:lnTo>
                  <a:lnTo>
                    <a:pt x="121653" y="383540"/>
                  </a:lnTo>
                  <a:lnTo>
                    <a:pt x="127558" y="387350"/>
                  </a:lnTo>
                  <a:lnTo>
                    <a:pt x="128333" y="384810"/>
                  </a:lnTo>
                  <a:lnTo>
                    <a:pt x="129108" y="382270"/>
                  </a:lnTo>
                  <a:lnTo>
                    <a:pt x="129501" y="381000"/>
                  </a:lnTo>
                  <a:lnTo>
                    <a:pt x="129882" y="379730"/>
                  </a:lnTo>
                  <a:lnTo>
                    <a:pt x="135661" y="382270"/>
                  </a:lnTo>
                  <a:lnTo>
                    <a:pt x="133604" y="382270"/>
                  </a:lnTo>
                  <a:lnTo>
                    <a:pt x="133032" y="383540"/>
                  </a:lnTo>
                  <a:lnTo>
                    <a:pt x="136220" y="382270"/>
                  </a:lnTo>
                  <a:lnTo>
                    <a:pt x="143852" y="383540"/>
                  </a:lnTo>
                  <a:lnTo>
                    <a:pt x="142062" y="384810"/>
                  </a:lnTo>
                  <a:lnTo>
                    <a:pt x="148818" y="384810"/>
                  </a:lnTo>
                  <a:lnTo>
                    <a:pt x="157899" y="383540"/>
                  </a:lnTo>
                  <a:lnTo>
                    <a:pt x="165417" y="381000"/>
                  </a:lnTo>
                  <a:lnTo>
                    <a:pt x="167119" y="379730"/>
                  </a:lnTo>
                  <a:lnTo>
                    <a:pt x="168833" y="378460"/>
                  </a:lnTo>
                  <a:lnTo>
                    <a:pt x="169011" y="379730"/>
                  </a:lnTo>
                  <a:lnTo>
                    <a:pt x="168313" y="383540"/>
                  </a:lnTo>
                  <a:lnTo>
                    <a:pt x="167855" y="384810"/>
                  </a:lnTo>
                  <a:lnTo>
                    <a:pt x="172631" y="379730"/>
                  </a:lnTo>
                  <a:lnTo>
                    <a:pt x="173723" y="378460"/>
                  </a:lnTo>
                  <a:lnTo>
                    <a:pt x="175882" y="375970"/>
                  </a:lnTo>
                  <a:lnTo>
                    <a:pt x="177025" y="374650"/>
                  </a:lnTo>
                  <a:lnTo>
                    <a:pt x="180098" y="370840"/>
                  </a:lnTo>
                  <a:lnTo>
                    <a:pt x="181114" y="369570"/>
                  </a:lnTo>
                  <a:lnTo>
                    <a:pt x="180403" y="372110"/>
                  </a:lnTo>
                  <a:lnTo>
                    <a:pt x="185521" y="376783"/>
                  </a:lnTo>
                  <a:lnTo>
                    <a:pt x="186702" y="375970"/>
                  </a:lnTo>
                  <a:lnTo>
                    <a:pt x="187045" y="375970"/>
                  </a:lnTo>
                  <a:lnTo>
                    <a:pt x="192849" y="377190"/>
                  </a:lnTo>
                  <a:lnTo>
                    <a:pt x="195846" y="377190"/>
                  </a:lnTo>
                  <a:lnTo>
                    <a:pt x="196075" y="375970"/>
                  </a:lnTo>
                  <a:lnTo>
                    <a:pt x="196799" y="372110"/>
                  </a:lnTo>
                  <a:lnTo>
                    <a:pt x="200075" y="370840"/>
                  </a:lnTo>
                  <a:lnTo>
                    <a:pt x="199783" y="372110"/>
                  </a:lnTo>
                  <a:lnTo>
                    <a:pt x="201866" y="375970"/>
                  </a:lnTo>
                  <a:lnTo>
                    <a:pt x="203073" y="374650"/>
                  </a:lnTo>
                  <a:lnTo>
                    <a:pt x="205295" y="372110"/>
                  </a:lnTo>
                  <a:lnTo>
                    <a:pt x="206032" y="371195"/>
                  </a:lnTo>
                  <a:lnTo>
                    <a:pt x="208368" y="373380"/>
                  </a:lnTo>
                  <a:lnTo>
                    <a:pt x="210667" y="374650"/>
                  </a:lnTo>
                  <a:lnTo>
                    <a:pt x="209499" y="373380"/>
                  </a:lnTo>
                  <a:lnTo>
                    <a:pt x="217703" y="370840"/>
                  </a:lnTo>
                  <a:lnTo>
                    <a:pt x="219671" y="369570"/>
                  </a:lnTo>
                  <a:lnTo>
                    <a:pt x="215823" y="370840"/>
                  </a:lnTo>
                  <a:lnTo>
                    <a:pt x="217512" y="369570"/>
                  </a:lnTo>
                  <a:lnTo>
                    <a:pt x="219202" y="368300"/>
                  </a:lnTo>
                  <a:lnTo>
                    <a:pt x="220891" y="367030"/>
                  </a:lnTo>
                  <a:lnTo>
                    <a:pt x="221729" y="365760"/>
                  </a:lnTo>
                  <a:lnTo>
                    <a:pt x="222580" y="364490"/>
                  </a:lnTo>
                  <a:lnTo>
                    <a:pt x="223393" y="363270"/>
                  </a:lnTo>
                  <a:lnTo>
                    <a:pt x="225717" y="359511"/>
                  </a:lnTo>
                  <a:lnTo>
                    <a:pt x="227279" y="358140"/>
                  </a:lnTo>
                  <a:lnTo>
                    <a:pt x="230263" y="355600"/>
                  </a:lnTo>
                  <a:lnTo>
                    <a:pt x="229743" y="358140"/>
                  </a:lnTo>
                  <a:lnTo>
                    <a:pt x="230352" y="361950"/>
                  </a:lnTo>
                  <a:lnTo>
                    <a:pt x="230441" y="362534"/>
                  </a:lnTo>
                  <a:lnTo>
                    <a:pt x="230555" y="363220"/>
                  </a:lnTo>
                  <a:lnTo>
                    <a:pt x="235229" y="361950"/>
                  </a:lnTo>
                  <a:lnTo>
                    <a:pt x="236270" y="358140"/>
                  </a:lnTo>
                  <a:lnTo>
                    <a:pt x="236601" y="355600"/>
                  </a:lnTo>
                  <a:lnTo>
                    <a:pt x="236766" y="354330"/>
                  </a:lnTo>
                  <a:lnTo>
                    <a:pt x="237274" y="350520"/>
                  </a:lnTo>
                  <a:lnTo>
                    <a:pt x="237934" y="345440"/>
                  </a:lnTo>
                  <a:lnTo>
                    <a:pt x="243395" y="340360"/>
                  </a:lnTo>
                  <a:lnTo>
                    <a:pt x="245491" y="340360"/>
                  </a:lnTo>
                  <a:lnTo>
                    <a:pt x="246913" y="339090"/>
                  </a:lnTo>
                  <a:lnTo>
                    <a:pt x="248361" y="336550"/>
                  </a:lnTo>
                  <a:lnTo>
                    <a:pt x="249593" y="335280"/>
                  </a:lnTo>
                  <a:lnTo>
                    <a:pt x="248373" y="340360"/>
                  </a:lnTo>
                  <a:lnTo>
                    <a:pt x="245846" y="347078"/>
                  </a:lnTo>
                  <a:lnTo>
                    <a:pt x="242989" y="354330"/>
                  </a:lnTo>
                  <a:lnTo>
                    <a:pt x="239915" y="359410"/>
                  </a:lnTo>
                  <a:lnTo>
                    <a:pt x="243624" y="358140"/>
                  </a:lnTo>
                  <a:lnTo>
                    <a:pt x="241655" y="360680"/>
                  </a:lnTo>
                  <a:lnTo>
                    <a:pt x="244729" y="358140"/>
                  </a:lnTo>
                  <a:lnTo>
                    <a:pt x="246265" y="356870"/>
                  </a:lnTo>
                  <a:lnTo>
                    <a:pt x="248615" y="358140"/>
                  </a:lnTo>
                  <a:lnTo>
                    <a:pt x="244767" y="360680"/>
                  </a:lnTo>
                  <a:lnTo>
                    <a:pt x="243395" y="361950"/>
                  </a:lnTo>
                  <a:lnTo>
                    <a:pt x="252577" y="356870"/>
                  </a:lnTo>
                  <a:lnTo>
                    <a:pt x="254863" y="355600"/>
                  </a:lnTo>
                  <a:lnTo>
                    <a:pt x="253809" y="354330"/>
                  </a:lnTo>
                  <a:lnTo>
                    <a:pt x="255498" y="353060"/>
                  </a:lnTo>
                  <a:lnTo>
                    <a:pt x="257187" y="350520"/>
                  </a:lnTo>
                  <a:lnTo>
                    <a:pt x="260286" y="346760"/>
                  </a:lnTo>
                  <a:lnTo>
                    <a:pt x="259410" y="345440"/>
                  </a:lnTo>
                  <a:lnTo>
                    <a:pt x="256514" y="349250"/>
                  </a:lnTo>
                  <a:lnTo>
                    <a:pt x="253009" y="353060"/>
                  </a:lnTo>
                  <a:lnTo>
                    <a:pt x="249643" y="355600"/>
                  </a:lnTo>
                  <a:lnTo>
                    <a:pt x="247561" y="353060"/>
                  </a:lnTo>
                  <a:lnTo>
                    <a:pt x="252095" y="345440"/>
                  </a:lnTo>
                  <a:lnTo>
                    <a:pt x="259029" y="339090"/>
                  </a:lnTo>
                  <a:lnTo>
                    <a:pt x="261505" y="339090"/>
                  </a:lnTo>
                  <a:lnTo>
                    <a:pt x="260997" y="344195"/>
                  </a:lnTo>
                  <a:lnTo>
                    <a:pt x="260870" y="345440"/>
                  </a:lnTo>
                  <a:lnTo>
                    <a:pt x="261594" y="345440"/>
                  </a:lnTo>
                  <a:lnTo>
                    <a:pt x="261912" y="344195"/>
                  </a:lnTo>
                  <a:lnTo>
                    <a:pt x="267144" y="339090"/>
                  </a:lnTo>
                  <a:lnTo>
                    <a:pt x="268249" y="339090"/>
                  </a:lnTo>
                  <a:lnTo>
                    <a:pt x="266204" y="342900"/>
                  </a:lnTo>
                  <a:lnTo>
                    <a:pt x="270967" y="340360"/>
                  </a:lnTo>
                  <a:lnTo>
                    <a:pt x="270814" y="339090"/>
                  </a:lnTo>
                  <a:lnTo>
                    <a:pt x="270357" y="335280"/>
                  </a:lnTo>
                  <a:lnTo>
                    <a:pt x="270205" y="334010"/>
                  </a:lnTo>
                  <a:lnTo>
                    <a:pt x="276326" y="331470"/>
                  </a:lnTo>
                  <a:lnTo>
                    <a:pt x="277952" y="330200"/>
                  </a:lnTo>
                  <a:lnTo>
                    <a:pt x="283489" y="330200"/>
                  </a:lnTo>
                  <a:lnTo>
                    <a:pt x="282536" y="328930"/>
                  </a:lnTo>
                  <a:lnTo>
                    <a:pt x="277672" y="328930"/>
                  </a:lnTo>
                  <a:lnTo>
                    <a:pt x="270154" y="321310"/>
                  </a:lnTo>
                  <a:lnTo>
                    <a:pt x="270027" y="320040"/>
                  </a:lnTo>
                  <a:lnTo>
                    <a:pt x="269900" y="318770"/>
                  </a:lnTo>
                  <a:lnTo>
                    <a:pt x="270573" y="318770"/>
                  </a:lnTo>
                  <a:lnTo>
                    <a:pt x="276390" y="315493"/>
                  </a:lnTo>
                  <a:lnTo>
                    <a:pt x="278625" y="319163"/>
                  </a:lnTo>
                  <a:lnTo>
                    <a:pt x="279552" y="318198"/>
                  </a:lnTo>
                  <a:lnTo>
                    <a:pt x="276466" y="315442"/>
                  </a:lnTo>
                  <a:lnTo>
                    <a:pt x="279577" y="313690"/>
                  </a:lnTo>
                  <a:lnTo>
                    <a:pt x="282105" y="312420"/>
                  </a:lnTo>
                  <a:lnTo>
                    <a:pt x="286232" y="312420"/>
                  </a:lnTo>
                  <a:lnTo>
                    <a:pt x="283489" y="321310"/>
                  </a:lnTo>
                  <a:lnTo>
                    <a:pt x="286994" y="320040"/>
                  </a:lnTo>
                  <a:lnTo>
                    <a:pt x="286486" y="320040"/>
                  </a:lnTo>
                  <a:lnTo>
                    <a:pt x="287248" y="316230"/>
                  </a:lnTo>
                  <a:lnTo>
                    <a:pt x="289166" y="314960"/>
                  </a:lnTo>
                  <a:lnTo>
                    <a:pt x="288505" y="318770"/>
                  </a:lnTo>
                  <a:lnTo>
                    <a:pt x="291312" y="314960"/>
                  </a:lnTo>
                  <a:lnTo>
                    <a:pt x="289572" y="312420"/>
                  </a:lnTo>
                  <a:lnTo>
                    <a:pt x="291617" y="311150"/>
                  </a:lnTo>
                  <a:lnTo>
                    <a:pt x="297738" y="307340"/>
                  </a:lnTo>
                  <a:lnTo>
                    <a:pt x="290855" y="311150"/>
                  </a:lnTo>
                  <a:lnTo>
                    <a:pt x="293077" y="307340"/>
                  </a:lnTo>
                  <a:lnTo>
                    <a:pt x="294678" y="308610"/>
                  </a:lnTo>
                  <a:lnTo>
                    <a:pt x="295427" y="307340"/>
                  </a:lnTo>
                  <a:lnTo>
                    <a:pt x="297688" y="303530"/>
                  </a:lnTo>
                  <a:lnTo>
                    <a:pt x="295198" y="303530"/>
                  </a:lnTo>
                  <a:lnTo>
                    <a:pt x="295173" y="295910"/>
                  </a:lnTo>
                  <a:lnTo>
                    <a:pt x="296951" y="292100"/>
                  </a:lnTo>
                  <a:lnTo>
                    <a:pt x="299466" y="292100"/>
                  </a:lnTo>
                  <a:lnTo>
                    <a:pt x="308000" y="280670"/>
                  </a:lnTo>
                  <a:lnTo>
                    <a:pt x="312420" y="273050"/>
                  </a:lnTo>
                  <a:lnTo>
                    <a:pt x="313474" y="273050"/>
                  </a:lnTo>
                  <a:lnTo>
                    <a:pt x="316052" y="269430"/>
                  </a:lnTo>
                  <a:lnTo>
                    <a:pt x="316217" y="269430"/>
                  </a:lnTo>
                  <a:lnTo>
                    <a:pt x="316217" y="269989"/>
                  </a:lnTo>
                  <a:lnTo>
                    <a:pt x="316420" y="269671"/>
                  </a:lnTo>
                  <a:lnTo>
                    <a:pt x="316369" y="269430"/>
                  </a:lnTo>
                  <a:lnTo>
                    <a:pt x="316496" y="269430"/>
                  </a:lnTo>
                  <a:lnTo>
                    <a:pt x="316357" y="269379"/>
                  </a:lnTo>
                  <a:lnTo>
                    <a:pt x="316230" y="268655"/>
                  </a:lnTo>
                  <a:lnTo>
                    <a:pt x="316217" y="269328"/>
                  </a:lnTo>
                  <a:lnTo>
                    <a:pt x="312775" y="267970"/>
                  </a:lnTo>
                  <a:lnTo>
                    <a:pt x="311848" y="260350"/>
                  </a:lnTo>
                  <a:lnTo>
                    <a:pt x="313639" y="251460"/>
                  </a:lnTo>
                  <a:lnTo>
                    <a:pt x="315302" y="245110"/>
                  </a:lnTo>
                  <a:lnTo>
                    <a:pt x="316890" y="250190"/>
                  </a:lnTo>
                  <a:lnTo>
                    <a:pt x="316877" y="248920"/>
                  </a:lnTo>
                  <a:lnTo>
                    <a:pt x="317627" y="245110"/>
                  </a:lnTo>
                  <a:lnTo>
                    <a:pt x="318389" y="241300"/>
                  </a:lnTo>
                  <a:lnTo>
                    <a:pt x="318262" y="240030"/>
                  </a:lnTo>
                  <a:lnTo>
                    <a:pt x="318147" y="238760"/>
                  </a:lnTo>
                  <a:lnTo>
                    <a:pt x="318020" y="237490"/>
                  </a:lnTo>
                  <a:lnTo>
                    <a:pt x="317487" y="232410"/>
                  </a:lnTo>
                  <a:lnTo>
                    <a:pt x="318528" y="228600"/>
                  </a:lnTo>
                  <a:lnTo>
                    <a:pt x="319227" y="226060"/>
                  </a:lnTo>
                  <a:lnTo>
                    <a:pt x="320281" y="224790"/>
                  </a:lnTo>
                  <a:lnTo>
                    <a:pt x="322376" y="222250"/>
                  </a:lnTo>
                  <a:lnTo>
                    <a:pt x="323811" y="227330"/>
                  </a:lnTo>
                  <a:lnTo>
                    <a:pt x="325653" y="226060"/>
                  </a:lnTo>
                  <a:lnTo>
                    <a:pt x="325577" y="228600"/>
                  </a:lnTo>
                  <a:lnTo>
                    <a:pt x="325488" y="232410"/>
                  </a:lnTo>
                  <a:lnTo>
                    <a:pt x="323659" y="233857"/>
                  </a:lnTo>
                  <a:lnTo>
                    <a:pt x="323761" y="234950"/>
                  </a:lnTo>
                  <a:lnTo>
                    <a:pt x="323862" y="236220"/>
                  </a:lnTo>
                  <a:lnTo>
                    <a:pt x="323481" y="238760"/>
                  </a:lnTo>
                  <a:lnTo>
                    <a:pt x="323418" y="239141"/>
                  </a:lnTo>
                  <a:lnTo>
                    <a:pt x="324510" y="237490"/>
                  </a:lnTo>
                  <a:lnTo>
                    <a:pt x="326859" y="228600"/>
                  </a:lnTo>
                  <a:lnTo>
                    <a:pt x="327431" y="226060"/>
                  </a:lnTo>
                  <a:lnTo>
                    <a:pt x="329107" y="218465"/>
                  </a:lnTo>
                  <a:lnTo>
                    <a:pt x="330060" y="214630"/>
                  </a:lnTo>
                  <a:lnTo>
                    <a:pt x="330682" y="212090"/>
                  </a:lnTo>
                  <a:lnTo>
                    <a:pt x="331304" y="209550"/>
                  </a:lnTo>
                  <a:close/>
                </a:path>
                <a:path w="332105" h="387350">
                  <a:moveTo>
                    <a:pt x="331444" y="169506"/>
                  </a:moveTo>
                  <a:lnTo>
                    <a:pt x="329933" y="164630"/>
                  </a:lnTo>
                  <a:lnTo>
                    <a:pt x="329844" y="164325"/>
                  </a:lnTo>
                  <a:lnTo>
                    <a:pt x="329628" y="164007"/>
                  </a:lnTo>
                  <a:lnTo>
                    <a:pt x="328930" y="161937"/>
                  </a:lnTo>
                  <a:lnTo>
                    <a:pt x="327164" y="161937"/>
                  </a:lnTo>
                  <a:lnTo>
                    <a:pt x="326694" y="161937"/>
                  </a:lnTo>
                  <a:lnTo>
                    <a:pt x="328409" y="170967"/>
                  </a:lnTo>
                  <a:lnTo>
                    <a:pt x="331444" y="169506"/>
                  </a:lnTo>
                  <a:close/>
                </a:path>
                <a:path w="332105" h="387350">
                  <a:moveTo>
                    <a:pt x="331635" y="164630"/>
                  </a:moveTo>
                  <a:lnTo>
                    <a:pt x="330377" y="164325"/>
                  </a:lnTo>
                  <a:lnTo>
                    <a:pt x="331317" y="166103"/>
                  </a:lnTo>
                  <a:lnTo>
                    <a:pt x="331635" y="164630"/>
                  </a:lnTo>
                  <a:close/>
                </a:path>
                <a:path w="332105" h="387350">
                  <a:moveTo>
                    <a:pt x="331698" y="185051"/>
                  </a:moveTo>
                  <a:lnTo>
                    <a:pt x="331228" y="186474"/>
                  </a:lnTo>
                  <a:lnTo>
                    <a:pt x="331038" y="189877"/>
                  </a:lnTo>
                  <a:lnTo>
                    <a:pt x="331698" y="185051"/>
                  </a:lnTo>
                  <a:close/>
                </a:path>
              </a:pathLst>
            </a:custGeom>
            <a:solidFill>
              <a:srgbClr val="1A59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18723395" y="664139"/>
              <a:ext cx="186055" cy="354330"/>
            </a:xfrm>
            <a:custGeom>
              <a:avLst/>
              <a:gdLst/>
              <a:ahLst/>
              <a:cxnLst/>
              <a:rect l="l" t="t" r="r" b="b"/>
              <a:pathLst>
                <a:path w="186055" h="354330">
                  <a:moveTo>
                    <a:pt x="3086" y="328523"/>
                  </a:moveTo>
                  <a:lnTo>
                    <a:pt x="317" y="326796"/>
                  </a:lnTo>
                  <a:lnTo>
                    <a:pt x="0" y="327482"/>
                  </a:lnTo>
                  <a:lnTo>
                    <a:pt x="520" y="328244"/>
                  </a:lnTo>
                  <a:lnTo>
                    <a:pt x="1384" y="328345"/>
                  </a:lnTo>
                  <a:lnTo>
                    <a:pt x="3086" y="328523"/>
                  </a:lnTo>
                  <a:close/>
                </a:path>
                <a:path w="186055" h="354330">
                  <a:moveTo>
                    <a:pt x="50863" y="326834"/>
                  </a:moveTo>
                  <a:lnTo>
                    <a:pt x="49555" y="324523"/>
                  </a:lnTo>
                  <a:lnTo>
                    <a:pt x="48704" y="324650"/>
                  </a:lnTo>
                  <a:lnTo>
                    <a:pt x="50863" y="326834"/>
                  </a:lnTo>
                  <a:close/>
                </a:path>
                <a:path w="186055" h="354330">
                  <a:moveTo>
                    <a:pt x="85686" y="307860"/>
                  </a:moveTo>
                  <a:lnTo>
                    <a:pt x="82626" y="309918"/>
                  </a:lnTo>
                  <a:lnTo>
                    <a:pt x="84188" y="309257"/>
                  </a:lnTo>
                  <a:lnTo>
                    <a:pt x="85686" y="307860"/>
                  </a:lnTo>
                  <a:close/>
                </a:path>
                <a:path w="186055" h="354330">
                  <a:moveTo>
                    <a:pt x="89154" y="309918"/>
                  </a:moveTo>
                  <a:lnTo>
                    <a:pt x="88658" y="309257"/>
                  </a:lnTo>
                  <a:lnTo>
                    <a:pt x="87249" y="307187"/>
                  </a:lnTo>
                  <a:lnTo>
                    <a:pt x="85699" y="307848"/>
                  </a:lnTo>
                  <a:lnTo>
                    <a:pt x="89154" y="309918"/>
                  </a:lnTo>
                  <a:close/>
                </a:path>
                <a:path w="186055" h="354330">
                  <a:moveTo>
                    <a:pt x="135382" y="348742"/>
                  </a:moveTo>
                  <a:lnTo>
                    <a:pt x="133502" y="350520"/>
                  </a:lnTo>
                  <a:lnTo>
                    <a:pt x="134366" y="350291"/>
                  </a:lnTo>
                  <a:lnTo>
                    <a:pt x="135382" y="348742"/>
                  </a:lnTo>
                  <a:close/>
                </a:path>
                <a:path w="186055" h="354330">
                  <a:moveTo>
                    <a:pt x="136842" y="347230"/>
                  </a:moveTo>
                  <a:lnTo>
                    <a:pt x="135966" y="347992"/>
                  </a:lnTo>
                  <a:lnTo>
                    <a:pt x="135597" y="348437"/>
                  </a:lnTo>
                  <a:lnTo>
                    <a:pt x="135382" y="348742"/>
                  </a:lnTo>
                  <a:lnTo>
                    <a:pt x="135864" y="348297"/>
                  </a:lnTo>
                  <a:lnTo>
                    <a:pt x="136347" y="347802"/>
                  </a:lnTo>
                  <a:lnTo>
                    <a:pt x="136842" y="347230"/>
                  </a:lnTo>
                  <a:close/>
                </a:path>
                <a:path w="186055" h="354330">
                  <a:moveTo>
                    <a:pt x="139420" y="351739"/>
                  </a:moveTo>
                  <a:lnTo>
                    <a:pt x="133438" y="350570"/>
                  </a:lnTo>
                  <a:lnTo>
                    <a:pt x="132422" y="351536"/>
                  </a:lnTo>
                  <a:lnTo>
                    <a:pt x="130314" y="351904"/>
                  </a:lnTo>
                  <a:lnTo>
                    <a:pt x="133159" y="353771"/>
                  </a:lnTo>
                  <a:lnTo>
                    <a:pt x="139420" y="351739"/>
                  </a:lnTo>
                  <a:close/>
                </a:path>
                <a:path w="186055" h="354330">
                  <a:moveTo>
                    <a:pt x="140004" y="347433"/>
                  </a:moveTo>
                  <a:lnTo>
                    <a:pt x="134404" y="350291"/>
                  </a:lnTo>
                  <a:lnTo>
                    <a:pt x="139128" y="349072"/>
                  </a:lnTo>
                  <a:lnTo>
                    <a:pt x="140004" y="347433"/>
                  </a:lnTo>
                  <a:close/>
                </a:path>
                <a:path w="186055" h="354330">
                  <a:moveTo>
                    <a:pt x="141579" y="1917"/>
                  </a:moveTo>
                  <a:lnTo>
                    <a:pt x="139344" y="673"/>
                  </a:lnTo>
                  <a:lnTo>
                    <a:pt x="138125" y="0"/>
                  </a:lnTo>
                  <a:lnTo>
                    <a:pt x="141579" y="1917"/>
                  </a:lnTo>
                  <a:close/>
                </a:path>
                <a:path w="186055" h="354330">
                  <a:moveTo>
                    <a:pt x="185521" y="302552"/>
                  </a:moveTo>
                  <a:lnTo>
                    <a:pt x="182206" y="299580"/>
                  </a:lnTo>
                  <a:lnTo>
                    <a:pt x="184594" y="303517"/>
                  </a:lnTo>
                  <a:lnTo>
                    <a:pt x="185521" y="302552"/>
                  </a:lnTo>
                  <a:close/>
                </a:path>
              </a:pathLst>
            </a:custGeom>
            <a:solidFill>
              <a:srgbClr val="1A59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18285029" y="1386007"/>
              <a:ext cx="1002030" cy="59055"/>
            </a:xfrm>
            <a:custGeom>
              <a:avLst/>
              <a:gdLst/>
              <a:ahLst/>
              <a:cxnLst/>
              <a:rect l="l" t="t" r="r" b="b"/>
              <a:pathLst>
                <a:path w="1002030" h="59055">
                  <a:moveTo>
                    <a:pt x="41452" y="45758"/>
                  </a:moveTo>
                  <a:lnTo>
                    <a:pt x="35953" y="32131"/>
                  </a:lnTo>
                  <a:lnTo>
                    <a:pt x="33997" y="27279"/>
                  </a:lnTo>
                  <a:lnTo>
                    <a:pt x="27787" y="11861"/>
                  </a:lnTo>
                  <a:lnTo>
                    <a:pt x="27787" y="27279"/>
                  </a:lnTo>
                  <a:lnTo>
                    <a:pt x="12776" y="27279"/>
                  </a:lnTo>
                  <a:lnTo>
                    <a:pt x="17653" y="14084"/>
                  </a:lnTo>
                  <a:lnTo>
                    <a:pt x="18669" y="11239"/>
                  </a:lnTo>
                  <a:lnTo>
                    <a:pt x="19469" y="8382"/>
                  </a:lnTo>
                  <a:lnTo>
                    <a:pt x="20027" y="5486"/>
                  </a:lnTo>
                  <a:lnTo>
                    <a:pt x="20713" y="7924"/>
                  </a:lnTo>
                  <a:lnTo>
                    <a:pt x="21767" y="11036"/>
                  </a:lnTo>
                  <a:lnTo>
                    <a:pt x="27787" y="27279"/>
                  </a:lnTo>
                  <a:lnTo>
                    <a:pt x="27787" y="11861"/>
                  </a:lnTo>
                  <a:lnTo>
                    <a:pt x="25222" y="5486"/>
                  </a:lnTo>
                  <a:lnTo>
                    <a:pt x="23317" y="762"/>
                  </a:lnTo>
                  <a:lnTo>
                    <a:pt x="17005" y="762"/>
                  </a:lnTo>
                  <a:lnTo>
                    <a:pt x="0" y="45758"/>
                  </a:lnTo>
                  <a:lnTo>
                    <a:pt x="6223" y="45758"/>
                  </a:lnTo>
                  <a:lnTo>
                    <a:pt x="11087" y="32131"/>
                  </a:lnTo>
                  <a:lnTo>
                    <a:pt x="29603" y="32131"/>
                  </a:lnTo>
                  <a:lnTo>
                    <a:pt x="34772" y="45758"/>
                  </a:lnTo>
                  <a:lnTo>
                    <a:pt x="41452" y="45758"/>
                  </a:lnTo>
                  <a:close/>
                </a:path>
                <a:path w="1002030" h="59055">
                  <a:moveTo>
                    <a:pt x="92214" y="11544"/>
                  </a:moveTo>
                  <a:lnTo>
                    <a:pt x="91770" y="9512"/>
                  </a:lnTo>
                  <a:lnTo>
                    <a:pt x="90309" y="6464"/>
                  </a:lnTo>
                  <a:lnTo>
                    <a:pt x="90195" y="6223"/>
                  </a:lnTo>
                  <a:lnTo>
                    <a:pt x="90119" y="6070"/>
                  </a:lnTo>
                  <a:lnTo>
                    <a:pt x="89979" y="5778"/>
                  </a:lnTo>
                  <a:lnTo>
                    <a:pt x="88785" y="4330"/>
                  </a:lnTo>
                  <a:lnTo>
                    <a:pt x="86182" y="2501"/>
                  </a:lnTo>
                  <a:lnTo>
                    <a:pt x="86182" y="12077"/>
                  </a:lnTo>
                  <a:lnTo>
                    <a:pt x="86182" y="16548"/>
                  </a:lnTo>
                  <a:lnTo>
                    <a:pt x="85382" y="18580"/>
                  </a:lnTo>
                  <a:lnTo>
                    <a:pt x="82194" y="21437"/>
                  </a:lnTo>
                  <a:lnTo>
                    <a:pt x="79514" y="22161"/>
                  </a:lnTo>
                  <a:lnTo>
                    <a:pt x="64274" y="22161"/>
                  </a:lnTo>
                  <a:lnTo>
                    <a:pt x="64274" y="6070"/>
                  </a:lnTo>
                  <a:lnTo>
                    <a:pt x="78270" y="6070"/>
                  </a:lnTo>
                  <a:lnTo>
                    <a:pt x="86182" y="12077"/>
                  </a:lnTo>
                  <a:lnTo>
                    <a:pt x="86182" y="2501"/>
                  </a:lnTo>
                  <a:lnTo>
                    <a:pt x="85852" y="2260"/>
                  </a:lnTo>
                  <a:lnTo>
                    <a:pt x="84035" y="1562"/>
                  </a:lnTo>
                  <a:lnTo>
                    <a:pt x="81851" y="1193"/>
                  </a:lnTo>
                  <a:lnTo>
                    <a:pt x="80302" y="901"/>
                  </a:lnTo>
                  <a:lnTo>
                    <a:pt x="78066" y="762"/>
                  </a:lnTo>
                  <a:lnTo>
                    <a:pt x="58407" y="762"/>
                  </a:lnTo>
                  <a:lnTo>
                    <a:pt x="58407" y="45758"/>
                  </a:lnTo>
                  <a:lnTo>
                    <a:pt x="64274" y="45758"/>
                  </a:lnTo>
                  <a:lnTo>
                    <a:pt x="64274" y="27470"/>
                  </a:lnTo>
                  <a:lnTo>
                    <a:pt x="81889" y="27470"/>
                  </a:lnTo>
                  <a:lnTo>
                    <a:pt x="86220" y="26136"/>
                  </a:lnTo>
                  <a:lnTo>
                    <a:pt x="89827" y="22161"/>
                  </a:lnTo>
                  <a:lnTo>
                    <a:pt x="91020" y="20840"/>
                  </a:lnTo>
                  <a:lnTo>
                    <a:pt x="92214" y="17602"/>
                  </a:lnTo>
                  <a:lnTo>
                    <a:pt x="92214" y="11544"/>
                  </a:lnTo>
                  <a:close/>
                </a:path>
                <a:path w="1002030" h="59055">
                  <a:moveTo>
                    <a:pt x="115608" y="14211"/>
                  </a:moveTo>
                  <a:lnTo>
                    <a:pt x="113715" y="13017"/>
                  </a:lnTo>
                  <a:lnTo>
                    <a:pt x="111861" y="12420"/>
                  </a:lnTo>
                  <a:lnTo>
                    <a:pt x="108762" y="12420"/>
                  </a:lnTo>
                  <a:lnTo>
                    <a:pt x="107594" y="12788"/>
                  </a:lnTo>
                  <a:lnTo>
                    <a:pt x="105486" y="14274"/>
                  </a:lnTo>
                  <a:lnTo>
                    <a:pt x="104317" y="15798"/>
                  </a:lnTo>
                  <a:lnTo>
                    <a:pt x="103073" y="18097"/>
                  </a:lnTo>
                  <a:lnTo>
                    <a:pt x="103073" y="13157"/>
                  </a:lnTo>
                  <a:lnTo>
                    <a:pt x="98183" y="13157"/>
                  </a:lnTo>
                  <a:lnTo>
                    <a:pt x="98183" y="45758"/>
                  </a:lnTo>
                  <a:lnTo>
                    <a:pt x="103632" y="45758"/>
                  </a:lnTo>
                  <a:lnTo>
                    <a:pt x="103632" y="26352"/>
                  </a:lnTo>
                  <a:lnTo>
                    <a:pt x="103924" y="24218"/>
                  </a:lnTo>
                  <a:lnTo>
                    <a:pt x="104940" y="20955"/>
                  </a:lnTo>
                  <a:lnTo>
                    <a:pt x="105600" y="19939"/>
                  </a:lnTo>
                  <a:lnTo>
                    <a:pt x="107492" y="18503"/>
                  </a:lnTo>
                  <a:lnTo>
                    <a:pt x="108559" y="18135"/>
                  </a:lnTo>
                  <a:lnTo>
                    <a:pt x="111086" y="18135"/>
                  </a:lnTo>
                  <a:lnTo>
                    <a:pt x="112407" y="18542"/>
                  </a:lnTo>
                  <a:lnTo>
                    <a:pt x="113728" y="19342"/>
                  </a:lnTo>
                  <a:lnTo>
                    <a:pt x="115608" y="14211"/>
                  </a:lnTo>
                  <a:close/>
                </a:path>
                <a:path w="1002030" h="59055">
                  <a:moveTo>
                    <a:pt x="146126" y="23825"/>
                  </a:moveTo>
                  <a:lnTo>
                    <a:pt x="144741" y="19773"/>
                  </a:lnTo>
                  <a:lnTo>
                    <a:pt x="142100" y="16992"/>
                  </a:lnTo>
                  <a:lnTo>
                    <a:pt x="140550" y="15379"/>
                  </a:lnTo>
                  <a:lnTo>
                    <a:pt x="140550" y="25285"/>
                  </a:lnTo>
                  <a:lnTo>
                    <a:pt x="140525" y="33629"/>
                  </a:lnTo>
                  <a:lnTo>
                    <a:pt x="139700" y="36499"/>
                  </a:lnTo>
                  <a:lnTo>
                    <a:pt x="139611" y="36753"/>
                  </a:lnTo>
                  <a:lnTo>
                    <a:pt x="136067" y="40906"/>
                  </a:lnTo>
                  <a:lnTo>
                    <a:pt x="133807" y="41948"/>
                  </a:lnTo>
                  <a:lnTo>
                    <a:pt x="128397" y="41948"/>
                  </a:lnTo>
                  <a:lnTo>
                    <a:pt x="126136" y="40906"/>
                  </a:lnTo>
                  <a:lnTo>
                    <a:pt x="122555" y="36753"/>
                  </a:lnTo>
                  <a:lnTo>
                    <a:pt x="121666" y="33629"/>
                  </a:lnTo>
                  <a:lnTo>
                    <a:pt x="121666" y="25285"/>
                  </a:lnTo>
                  <a:lnTo>
                    <a:pt x="122555" y="22174"/>
                  </a:lnTo>
                  <a:lnTo>
                    <a:pt x="126136" y="18034"/>
                  </a:lnTo>
                  <a:lnTo>
                    <a:pt x="128397" y="16992"/>
                  </a:lnTo>
                  <a:lnTo>
                    <a:pt x="133807" y="16992"/>
                  </a:lnTo>
                  <a:lnTo>
                    <a:pt x="136042" y="18034"/>
                  </a:lnTo>
                  <a:lnTo>
                    <a:pt x="139636" y="22174"/>
                  </a:lnTo>
                  <a:lnTo>
                    <a:pt x="140550" y="25285"/>
                  </a:lnTo>
                  <a:lnTo>
                    <a:pt x="140550" y="15379"/>
                  </a:lnTo>
                  <a:lnTo>
                    <a:pt x="139141" y="13893"/>
                  </a:lnTo>
                  <a:lnTo>
                    <a:pt x="135521" y="12420"/>
                  </a:lnTo>
                  <a:lnTo>
                    <a:pt x="127152" y="12420"/>
                  </a:lnTo>
                  <a:lnTo>
                    <a:pt x="123799" y="13639"/>
                  </a:lnTo>
                  <a:lnTo>
                    <a:pt x="121018" y="16040"/>
                  </a:lnTo>
                  <a:lnTo>
                    <a:pt x="117729" y="18961"/>
                  </a:lnTo>
                  <a:lnTo>
                    <a:pt x="116065" y="23431"/>
                  </a:lnTo>
                  <a:lnTo>
                    <a:pt x="116065" y="34950"/>
                  </a:lnTo>
                  <a:lnTo>
                    <a:pt x="117475" y="39179"/>
                  </a:lnTo>
                  <a:lnTo>
                    <a:pt x="122999" y="45034"/>
                  </a:lnTo>
                  <a:lnTo>
                    <a:pt x="126631" y="46494"/>
                  </a:lnTo>
                  <a:lnTo>
                    <a:pt x="133921" y="46494"/>
                  </a:lnTo>
                  <a:lnTo>
                    <a:pt x="146050" y="33629"/>
                  </a:lnTo>
                  <a:lnTo>
                    <a:pt x="146126" y="23825"/>
                  </a:lnTo>
                  <a:close/>
                </a:path>
                <a:path w="1002030" h="59055">
                  <a:moveTo>
                    <a:pt x="177888" y="13157"/>
                  </a:moveTo>
                  <a:lnTo>
                    <a:pt x="172300" y="13157"/>
                  </a:lnTo>
                  <a:lnTo>
                    <a:pt x="164299" y="35471"/>
                  </a:lnTo>
                  <a:lnTo>
                    <a:pt x="163626" y="37541"/>
                  </a:lnTo>
                  <a:lnTo>
                    <a:pt x="163156" y="39243"/>
                  </a:lnTo>
                  <a:lnTo>
                    <a:pt x="161848" y="34785"/>
                  </a:lnTo>
                  <a:lnTo>
                    <a:pt x="154203" y="13157"/>
                  </a:lnTo>
                  <a:lnTo>
                    <a:pt x="148475" y="13157"/>
                  </a:lnTo>
                  <a:lnTo>
                    <a:pt x="160667" y="45758"/>
                  </a:lnTo>
                  <a:lnTo>
                    <a:pt x="165735" y="45758"/>
                  </a:lnTo>
                  <a:lnTo>
                    <a:pt x="177888" y="13157"/>
                  </a:lnTo>
                  <a:close/>
                </a:path>
                <a:path w="1002030" h="59055">
                  <a:moveTo>
                    <a:pt x="187426" y="13157"/>
                  </a:moveTo>
                  <a:lnTo>
                    <a:pt x="181991" y="13157"/>
                  </a:lnTo>
                  <a:lnTo>
                    <a:pt x="181991" y="45758"/>
                  </a:lnTo>
                  <a:lnTo>
                    <a:pt x="187426" y="45758"/>
                  </a:lnTo>
                  <a:lnTo>
                    <a:pt x="187426" y="13157"/>
                  </a:lnTo>
                  <a:close/>
                </a:path>
                <a:path w="1002030" h="59055">
                  <a:moveTo>
                    <a:pt x="187426" y="762"/>
                  </a:moveTo>
                  <a:lnTo>
                    <a:pt x="181991" y="762"/>
                  </a:lnTo>
                  <a:lnTo>
                    <a:pt x="181991" y="7112"/>
                  </a:lnTo>
                  <a:lnTo>
                    <a:pt x="187426" y="7112"/>
                  </a:lnTo>
                  <a:lnTo>
                    <a:pt x="187426" y="762"/>
                  </a:lnTo>
                  <a:close/>
                </a:path>
                <a:path w="1002030" h="59055">
                  <a:moveTo>
                    <a:pt x="221030" y="23152"/>
                  </a:moveTo>
                  <a:lnTo>
                    <a:pt x="212001" y="12420"/>
                  </a:lnTo>
                  <a:lnTo>
                    <a:pt x="205613" y="12420"/>
                  </a:lnTo>
                  <a:lnTo>
                    <a:pt x="202209" y="14211"/>
                  </a:lnTo>
                  <a:lnTo>
                    <a:pt x="199859" y="17792"/>
                  </a:lnTo>
                  <a:lnTo>
                    <a:pt x="199859" y="13157"/>
                  </a:lnTo>
                  <a:lnTo>
                    <a:pt x="194957" y="13157"/>
                  </a:lnTo>
                  <a:lnTo>
                    <a:pt x="194957" y="45758"/>
                  </a:lnTo>
                  <a:lnTo>
                    <a:pt x="200406" y="45758"/>
                  </a:lnTo>
                  <a:lnTo>
                    <a:pt x="200406" y="23774"/>
                  </a:lnTo>
                  <a:lnTo>
                    <a:pt x="201244" y="20955"/>
                  </a:lnTo>
                  <a:lnTo>
                    <a:pt x="204597" y="17970"/>
                  </a:lnTo>
                  <a:lnTo>
                    <a:pt x="206603" y="17221"/>
                  </a:lnTo>
                  <a:lnTo>
                    <a:pt x="210350" y="17221"/>
                  </a:lnTo>
                  <a:lnTo>
                    <a:pt x="215595" y="23685"/>
                  </a:lnTo>
                  <a:lnTo>
                    <a:pt x="215595" y="45758"/>
                  </a:lnTo>
                  <a:lnTo>
                    <a:pt x="221030" y="45758"/>
                  </a:lnTo>
                  <a:lnTo>
                    <a:pt x="221030" y="23152"/>
                  </a:lnTo>
                  <a:close/>
                </a:path>
                <a:path w="1002030" h="59055">
                  <a:moveTo>
                    <a:pt x="254901" y="34518"/>
                  </a:moveTo>
                  <a:lnTo>
                    <a:pt x="249555" y="33807"/>
                  </a:lnTo>
                  <a:lnTo>
                    <a:pt x="249174" y="36576"/>
                  </a:lnTo>
                  <a:lnTo>
                    <a:pt x="248259" y="38620"/>
                  </a:lnTo>
                  <a:lnTo>
                    <a:pt x="245402" y="41275"/>
                  </a:lnTo>
                  <a:lnTo>
                    <a:pt x="243624" y="41948"/>
                  </a:lnTo>
                  <a:lnTo>
                    <a:pt x="238823" y="41948"/>
                  </a:lnTo>
                  <a:lnTo>
                    <a:pt x="236677" y="40957"/>
                  </a:lnTo>
                  <a:lnTo>
                    <a:pt x="233375" y="36995"/>
                  </a:lnTo>
                  <a:lnTo>
                    <a:pt x="232537" y="33807"/>
                  </a:lnTo>
                  <a:lnTo>
                    <a:pt x="232537" y="25107"/>
                  </a:lnTo>
                  <a:lnTo>
                    <a:pt x="233413" y="21945"/>
                  </a:lnTo>
                  <a:lnTo>
                    <a:pt x="236829" y="17957"/>
                  </a:lnTo>
                  <a:lnTo>
                    <a:pt x="239052" y="16967"/>
                  </a:lnTo>
                  <a:lnTo>
                    <a:pt x="243611" y="16967"/>
                  </a:lnTo>
                  <a:lnTo>
                    <a:pt x="245148" y="17513"/>
                  </a:lnTo>
                  <a:lnTo>
                    <a:pt x="247700" y="19723"/>
                  </a:lnTo>
                  <a:lnTo>
                    <a:pt x="248602" y="21386"/>
                  </a:lnTo>
                  <a:lnTo>
                    <a:pt x="249110" y="23571"/>
                  </a:lnTo>
                  <a:lnTo>
                    <a:pt x="254381" y="22733"/>
                  </a:lnTo>
                  <a:lnTo>
                    <a:pt x="253758" y="19431"/>
                  </a:lnTo>
                  <a:lnTo>
                    <a:pt x="252336" y="16903"/>
                  </a:lnTo>
                  <a:lnTo>
                    <a:pt x="247916" y="13322"/>
                  </a:lnTo>
                  <a:lnTo>
                    <a:pt x="245059" y="12433"/>
                  </a:lnTo>
                  <a:lnTo>
                    <a:pt x="238823" y="12433"/>
                  </a:lnTo>
                  <a:lnTo>
                    <a:pt x="226961" y="26060"/>
                  </a:lnTo>
                  <a:lnTo>
                    <a:pt x="226961" y="35013"/>
                  </a:lnTo>
                  <a:lnTo>
                    <a:pt x="228295" y="39204"/>
                  </a:lnTo>
                  <a:lnTo>
                    <a:pt x="233629" y="45021"/>
                  </a:lnTo>
                  <a:lnTo>
                    <a:pt x="237159" y="46494"/>
                  </a:lnTo>
                  <a:lnTo>
                    <a:pt x="245059" y="46494"/>
                  </a:lnTo>
                  <a:lnTo>
                    <a:pt x="248005" y="45427"/>
                  </a:lnTo>
                  <a:lnTo>
                    <a:pt x="252818" y="41198"/>
                  </a:lnTo>
                  <a:lnTo>
                    <a:pt x="254304" y="38277"/>
                  </a:lnTo>
                  <a:lnTo>
                    <a:pt x="254901" y="34518"/>
                  </a:lnTo>
                  <a:close/>
                </a:path>
                <a:path w="1002030" h="59055">
                  <a:moveTo>
                    <a:pt x="264274" y="13157"/>
                  </a:moveTo>
                  <a:lnTo>
                    <a:pt x="258838" y="13157"/>
                  </a:lnTo>
                  <a:lnTo>
                    <a:pt x="258838" y="45758"/>
                  </a:lnTo>
                  <a:lnTo>
                    <a:pt x="264274" y="45758"/>
                  </a:lnTo>
                  <a:lnTo>
                    <a:pt x="264274" y="13157"/>
                  </a:lnTo>
                  <a:close/>
                </a:path>
                <a:path w="1002030" h="59055">
                  <a:moveTo>
                    <a:pt x="264274" y="762"/>
                  </a:moveTo>
                  <a:lnTo>
                    <a:pt x="258838" y="762"/>
                  </a:lnTo>
                  <a:lnTo>
                    <a:pt x="258838" y="7112"/>
                  </a:lnTo>
                  <a:lnTo>
                    <a:pt x="264274" y="7112"/>
                  </a:lnTo>
                  <a:lnTo>
                    <a:pt x="264274" y="762"/>
                  </a:lnTo>
                  <a:close/>
                </a:path>
                <a:path w="1002030" h="59055">
                  <a:moveTo>
                    <a:pt x="299504" y="45745"/>
                  </a:moveTo>
                  <a:lnTo>
                    <a:pt x="297688" y="20574"/>
                  </a:lnTo>
                  <a:lnTo>
                    <a:pt x="297218" y="18275"/>
                  </a:lnTo>
                  <a:lnTo>
                    <a:pt x="297192" y="18122"/>
                  </a:lnTo>
                  <a:lnTo>
                    <a:pt x="296672" y="16992"/>
                  </a:lnTo>
                  <a:lnTo>
                    <a:pt x="295021" y="14884"/>
                  </a:lnTo>
                  <a:lnTo>
                    <a:pt x="293763" y="14058"/>
                  </a:lnTo>
                  <a:lnTo>
                    <a:pt x="292049" y="13411"/>
                  </a:lnTo>
                  <a:lnTo>
                    <a:pt x="290499" y="12814"/>
                  </a:lnTo>
                  <a:lnTo>
                    <a:pt x="290766" y="12814"/>
                  </a:lnTo>
                  <a:lnTo>
                    <a:pt x="288112" y="12420"/>
                  </a:lnTo>
                  <a:lnTo>
                    <a:pt x="282613" y="12420"/>
                  </a:lnTo>
                  <a:lnTo>
                    <a:pt x="270903" y="22466"/>
                  </a:lnTo>
                  <a:lnTo>
                    <a:pt x="276212" y="23202"/>
                  </a:lnTo>
                  <a:lnTo>
                    <a:pt x="276682" y="21374"/>
                  </a:lnTo>
                  <a:lnTo>
                    <a:pt x="276796" y="20878"/>
                  </a:lnTo>
                  <a:lnTo>
                    <a:pt x="277698" y="19278"/>
                  </a:lnTo>
                  <a:lnTo>
                    <a:pt x="280136" y="17462"/>
                  </a:lnTo>
                  <a:lnTo>
                    <a:pt x="282028" y="16992"/>
                  </a:lnTo>
                  <a:lnTo>
                    <a:pt x="287324" y="16992"/>
                  </a:lnTo>
                  <a:lnTo>
                    <a:pt x="289382" y="17627"/>
                  </a:lnTo>
                  <a:lnTo>
                    <a:pt x="291795" y="19786"/>
                  </a:lnTo>
                  <a:lnTo>
                    <a:pt x="292315" y="21374"/>
                  </a:lnTo>
                  <a:lnTo>
                    <a:pt x="292290" y="25069"/>
                  </a:lnTo>
                  <a:lnTo>
                    <a:pt x="292290" y="29400"/>
                  </a:lnTo>
                  <a:lnTo>
                    <a:pt x="292252" y="34112"/>
                  </a:lnTo>
                  <a:lnTo>
                    <a:pt x="292074" y="35179"/>
                  </a:lnTo>
                  <a:lnTo>
                    <a:pt x="291998" y="35699"/>
                  </a:lnTo>
                  <a:lnTo>
                    <a:pt x="290652" y="38557"/>
                  </a:lnTo>
                  <a:lnTo>
                    <a:pt x="289369" y="39878"/>
                  </a:lnTo>
                  <a:lnTo>
                    <a:pt x="286054" y="41732"/>
                  </a:lnTo>
                  <a:lnTo>
                    <a:pt x="284314" y="42164"/>
                  </a:lnTo>
                  <a:lnTo>
                    <a:pt x="280123" y="42164"/>
                  </a:lnTo>
                  <a:lnTo>
                    <a:pt x="278714" y="41732"/>
                  </a:lnTo>
                  <a:lnTo>
                    <a:pt x="278574" y="41732"/>
                  </a:lnTo>
                  <a:lnTo>
                    <a:pt x="276491" y="39878"/>
                  </a:lnTo>
                  <a:lnTo>
                    <a:pt x="275793" y="38557"/>
                  </a:lnTo>
                  <a:lnTo>
                    <a:pt x="275869" y="35699"/>
                  </a:lnTo>
                  <a:lnTo>
                    <a:pt x="287350" y="30911"/>
                  </a:lnTo>
                  <a:lnTo>
                    <a:pt x="290322" y="30213"/>
                  </a:lnTo>
                  <a:lnTo>
                    <a:pt x="292290" y="29400"/>
                  </a:lnTo>
                  <a:lnTo>
                    <a:pt x="292290" y="25069"/>
                  </a:lnTo>
                  <a:lnTo>
                    <a:pt x="290207" y="25819"/>
                  </a:lnTo>
                  <a:lnTo>
                    <a:pt x="286981" y="26428"/>
                  </a:lnTo>
                  <a:lnTo>
                    <a:pt x="269963" y="39878"/>
                  </a:lnTo>
                  <a:lnTo>
                    <a:pt x="270738" y="41732"/>
                  </a:lnTo>
                  <a:lnTo>
                    <a:pt x="270954" y="42164"/>
                  </a:lnTo>
                  <a:lnTo>
                    <a:pt x="274701" y="45618"/>
                  </a:lnTo>
                  <a:lnTo>
                    <a:pt x="277406" y="46494"/>
                  </a:lnTo>
                  <a:lnTo>
                    <a:pt x="283057" y="46494"/>
                  </a:lnTo>
                  <a:lnTo>
                    <a:pt x="292747" y="41732"/>
                  </a:lnTo>
                  <a:lnTo>
                    <a:pt x="292785" y="42164"/>
                  </a:lnTo>
                  <a:lnTo>
                    <a:pt x="292900" y="43268"/>
                  </a:lnTo>
                  <a:lnTo>
                    <a:pt x="293306" y="44691"/>
                  </a:lnTo>
                  <a:lnTo>
                    <a:pt x="293763" y="45618"/>
                  </a:lnTo>
                  <a:lnTo>
                    <a:pt x="293827" y="45745"/>
                  </a:lnTo>
                  <a:lnTo>
                    <a:pt x="299504" y="45745"/>
                  </a:lnTo>
                  <a:close/>
                </a:path>
                <a:path w="1002030" h="59055">
                  <a:moveTo>
                    <a:pt x="310781" y="762"/>
                  </a:moveTo>
                  <a:lnTo>
                    <a:pt x="305358" y="762"/>
                  </a:lnTo>
                  <a:lnTo>
                    <a:pt x="305358" y="45758"/>
                  </a:lnTo>
                  <a:lnTo>
                    <a:pt x="310781" y="45758"/>
                  </a:lnTo>
                  <a:lnTo>
                    <a:pt x="310781" y="762"/>
                  </a:lnTo>
                  <a:close/>
                </a:path>
                <a:path w="1002030" h="59055">
                  <a:moveTo>
                    <a:pt x="368871" y="30645"/>
                  </a:moveTo>
                  <a:lnTo>
                    <a:pt x="346748" y="18110"/>
                  </a:lnTo>
                  <a:lnTo>
                    <a:pt x="343814" y="17018"/>
                  </a:lnTo>
                  <a:lnTo>
                    <a:pt x="341528" y="14947"/>
                  </a:lnTo>
                  <a:lnTo>
                    <a:pt x="340956" y="13614"/>
                  </a:lnTo>
                  <a:lnTo>
                    <a:pt x="340956" y="10134"/>
                  </a:lnTo>
                  <a:lnTo>
                    <a:pt x="341782" y="8547"/>
                  </a:lnTo>
                  <a:lnTo>
                    <a:pt x="345020" y="5905"/>
                  </a:lnTo>
                  <a:lnTo>
                    <a:pt x="347599" y="5232"/>
                  </a:lnTo>
                  <a:lnTo>
                    <a:pt x="354545" y="5232"/>
                  </a:lnTo>
                  <a:lnTo>
                    <a:pt x="357124" y="5969"/>
                  </a:lnTo>
                  <a:lnTo>
                    <a:pt x="360591" y="8877"/>
                  </a:lnTo>
                  <a:lnTo>
                    <a:pt x="361619" y="11023"/>
                  </a:lnTo>
                  <a:lnTo>
                    <a:pt x="361937" y="13881"/>
                  </a:lnTo>
                  <a:lnTo>
                    <a:pt x="367550" y="13449"/>
                  </a:lnTo>
                  <a:lnTo>
                    <a:pt x="354177" y="0"/>
                  </a:lnTo>
                  <a:lnTo>
                    <a:pt x="347916" y="0"/>
                  </a:lnTo>
                  <a:lnTo>
                    <a:pt x="335318" y="10121"/>
                  </a:lnTo>
                  <a:lnTo>
                    <a:pt x="335318" y="14452"/>
                  </a:lnTo>
                  <a:lnTo>
                    <a:pt x="354215" y="25996"/>
                  </a:lnTo>
                  <a:lnTo>
                    <a:pt x="356844" y="26720"/>
                  </a:lnTo>
                  <a:lnTo>
                    <a:pt x="359879" y="27901"/>
                  </a:lnTo>
                  <a:lnTo>
                    <a:pt x="361213" y="28790"/>
                  </a:lnTo>
                  <a:lnTo>
                    <a:pt x="362813" y="30899"/>
                  </a:lnTo>
                  <a:lnTo>
                    <a:pt x="363232" y="32131"/>
                  </a:lnTo>
                  <a:lnTo>
                    <a:pt x="363232" y="34937"/>
                  </a:lnTo>
                  <a:lnTo>
                    <a:pt x="354457" y="41173"/>
                  </a:lnTo>
                  <a:lnTo>
                    <a:pt x="349719" y="41173"/>
                  </a:lnTo>
                  <a:lnTo>
                    <a:pt x="339153" y="30822"/>
                  </a:lnTo>
                  <a:lnTo>
                    <a:pt x="333616" y="31305"/>
                  </a:lnTo>
                  <a:lnTo>
                    <a:pt x="348488" y="46520"/>
                  </a:lnTo>
                  <a:lnTo>
                    <a:pt x="355663" y="46520"/>
                  </a:lnTo>
                  <a:lnTo>
                    <a:pt x="368871" y="35433"/>
                  </a:lnTo>
                  <a:lnTo>
                    <a:pt x="368871" y="30645"/>
                  </a:lnTo>
                  <a:close/>
                </a:path>
                <a:path w="1002030" h="59055">
                  <a:moveTo>
                    <a:pt x="403199" y="24028"/>
                  </a:moveTo>
                  <a:lnTo>
                    <a:pt x="401942" y="20154"/>
                  </a:lnTo>
                  <a:lnTo>
                    <a:pt x="401840" y="19837"/>
                  </a:lnTo>
                  <a:lnTo>
                    <a:pt x="399211" y="16967"/>
                  </a:lnTo>
                  <a:lnTo>
                    <a:pt x="397459" y="15074"/>
                  </a:lnTo>
                  <a:lnTo>
                    <a:pt x="397459" y="26327"/>
                  </a:lnTo>
                  <a:lnTo>
                    <a:pt x="379552" y="26327"/>
                  </a:lnTo>
                  <a:lnTo>
                    <a:pt x="386168" y="16967"/>
                  </a:lnTo>
                  <a:lnTo>
                    <a:pt x="391414" y="16967"/>
                  </a:lnTo>
                  <a:lnTo>
                    <a:pt x="393687" y="18021"/>
                  </a:lnTo>
                  <a:lnTo>
                    <a:pt x="395401" y="20154"/>
                  </a:lnTo>
                  <a:lnTo>
                    <a:pt x="396544" y="21526"/>
                  </a:lnTo>
                  <a:lnTo>
                    <a:pt x="397217" y="23583"/>
                  </a:lnTo>
                  <a:lnTo>
                    <a:pt x="397459" y="26327"/>
                  </a:lnTo>
                  <a:lnTo>
                    <a:pt x="397459" y="15074"/>
                  </a:lnTo>
                  <a:lnTo>
                    <a:pt x="396430" y="13944"/>
                  </a:lnTo>
                  <a:lnTo>
                    <a:pt x="392899" y="12433"/>
                  </a:lnTo>
                  <a:lnTo>
                    <a:pt x="384175" y="12433"/>
                  </a:lnTo>
                  <a:lnTo>
                    <a:pt x="380568" y="13944"/>
                  </a:lnTo>
                  <a:lnTo>
                    <a:pt x="375018" y="19989"/>
                  </a:lnTo>
                  <a:lnTo>
                    <a:pt x="373697" y="24028"/>
                  </a:lnTo>
                  <a:lnTo>
                    <a:pt x="373697" y="35255"/>
                  </a:lnTo>
                  <a:lnTo>
                    <a:pt x="375005" y="39141"/>
                  </a:lnTo>
                  <a:lnTo>
                    <a:pt x="380504" y="45021"/>
                  </a:lnTo>
                  <a:lnTo>
                    <a:pt x="384213" y="46494"/>
                  </a:lnTo>
                  <a:lnTo>
                    <a:pt x="392645" y="46494"/>
                  </a:lnTo>
                  <a:lnTo>
                    <a:pt x="395706" y="45567"/>
                  </a:lnTo>
                  <a:lnTo>
                    <a:pt x="400405" y="41948"/>
                  </a:lnTo>
                  <a:lnTo>
                    <a:pt x="402132" y="39306"/>
                  </a:lnTo>
                  <a:lnTo>
                    <a:pt x="403021" y="35966"/>
                  </a:lnTo>
                  <a:lnTo>
                    <a:pt x="397395" y="35255"/>
                  </a:lnTo>
                  <a:lnTo>
                    <a:pt x="396570" y="37579"/>
                  </a:lnTo>
                  <a:lnTo>
                    <a:pt x="395554" y="39141"/>
                  </a:lnTo>
                  <a:lnTo>
                    <a:pt x="395452" y="39306"/>
                  </a:lnTo>
                  <a:lnTo>
                    <a:pt x="392645" y="41414"/>
                  </a:lnTo>
                  <a:lnTo>
                    <a:pt x="390944" y="41948"/>
                  </a:lnTo>
                  <a:lnTo>
                    <a:pt x="386270" y="41948"/>
                  </a:lnTo>
                  <a:lnTo>
                    <a:pt x="384022" y="40995"/>
                  </a:lnTo>
                  <a:lnTo>
                    <a:pt x="380441" y="37198"/>
                  </a:lnTo>
                  <a:lnTo>
                    <a:pt x="379450" y="34455"/>
                  </a:lnTo>
                  <a:lnTo>
                    <a:pt x="379247" y="30861"/>
                  </a:lnTo>
                  <a:lnTo>
                    <a:pt x="403174" y="30861"/>
                  </a:lnTo>
                  <a:lnTo>
                    <a:pt x="403186" y="26327"/>
                  </a:lnTo>
                  <a:lnTo>
                    <a:pt x="403199" y="24028"/>
                  </a:lnTo>
                  <a:close/>
                </a:path>
                <a:path w="1002030" h="59055">
                  <a:moveTo>
                    <a:pt x="435165" y="23152"/>
                  </a:moveTo>
                  <a:lnTo>
                    <a:pt x="426135" y="12420"/>
                  </a:lnTo>
                  <a:lnTo>
                    <a:pt x="419747" y="12420"/>
                  </a:lnTo>
                  <a:lnTo>
                    <a:pt x="416356" y="14211"/>
                  </a:lnTo>
                  <a:lnTo>
                    <a:pt x="414007" y="17792"/>
                  </a:lnTo>
                  <a:lnTo>
                    <a:pt x="414007" y="13157"/>
                  </a:lnTo>
                  <a:lnTo>
                    <a:pt x="409105" y="13157"/>
                  </a:lnTo>
                  <a:lnTo>
                    <a:pt x="409105" y="45758"/>
                  </a:lnTo>
                  <a:lnTo>
                    <a:pt x="414553" y="45758"/>
                  </a:lnTo>
                  <a:lnTo>
                    <a:pt x="414553" y="23774"/>
                  </a:lnTo>
                  <a:lnTo>
                    <a:pt x="415391" y="20955"/>
                  </a:lnTo>
                  <a:lnTo>
                    <a:pt x="418744" y="17970"/>
                  </a:lnTo>
                  <a:lnTo>
                    <a:pt x="420751" y="17221"/>
                  </a:lnTo>
                  <a:lnTo>
                    <a:pt x="424510" y="17221"/>
                  </a:lnTo>
                  <a:lnTo>
                    <a:pt x="429742" y="23685"/>
                  </a:lnTo>
                  <a:lnTo>
                    <a:pt x="429742" y="45758"/>
                  </a:lnTo>
                  <a:lnTo>
                    <a:pt x="435165" y="45758"/>
                  </a:lnTo>
                  <a:lnTo>
                    <a:pt x="435165" y="23152"/>
                  </a:lnTo>
                  <a:close/>
                </a:path>
                <a:path w="1002030" h="59055">
                  <a:moveTo>
                    <a:pt x="448233" y="13157"/>
                  </a:moveTo>
                  <a:lnTo>
                    <a:pt x="442798" y="13157"/>
                  </a:lnTo>
                  <a:lnTo>
                    <a:pt x="442798" y="45758"/>
                  </a:lnTo>
                  <a:lnTo>
                    <a:pt x="448233" y="45758"/>
                  </a:lnTo>
                  <a:lnTo>
                    <a:pt x="448233" y="13157"/>
                  </a:lnTo>
                  <a:close/>
                </a:path>
                <a:path w="1002030" h="59055">
                  <a:moveTo>
                    <a:pt x="448233" y="762"/>
                  </a:moveTo>
                  <a:lnTo>
                    <a:pt x="442798" y="762"/>
                  </a:lnTo>
                  <a:lnTo>
                    <a:pt x="442798" y="7112"/>
                  </a:lnTo>
                  <a:lnTo>
                    <a:pt x="448233" y="7112"/>
                  </a:lnTo>
                  <a:lnTo>
                    <a:pt x="448233" y="762"/>
                  </a:lnTo>
                  <a:close/>
                </a:path>
                <a:path w="1002030" h="59055">
                  <a:moveTo>
                    <a:pt x="483793" y="23825"/>
                  </a:moveTo>
                  <a:lnTo>
                    <a:pt x="482409" y="19773"/>
                  </a:lnTo>
                  <a:lnTo>
                    <a:pt x="479767" y="16992"/>
                  </a:lnTo>
                  <a:lnTo>
                    <a:pt x="478218" y="15379"/>
                  </a:lnTo>
                  <a:lnTo>
                    <a:pt x="478218" y="25285"/>
                  </a:lnTo>
                  <a:lnTo>
                    <a:pt x="478193" y="33629"/>
                  </a:lnTo>
                  <a:lnTo>
                    <a:pt x="477367" y="36499"/>
                  </a:lnTo>
                  <a:lnTo>
                    <a:pt x="477278" y="36753"/>
                  </a:lnTo>
                  <a:lnTo>
                    <a:pt x="473735" y="40906"/>
                  </a:lnTo>
                  <a:lnTo>
                    <a:pt x="471487" y="41948"/>
                  </a:lnTo>
                  <a:lnTo>
                    <a:pt x="466064" y="41948"/>
                  </a:lnTo>
                  <a:lnTo>
                    <a:pt x="463804" y="40906"/>
                  </a:lnTo>
                  <a:lnTo>
                    <a:pt x="460222" y="36753"/>
                  </a:lnTo>
                  <a:lnTo>
                    <a:pt x="459333" y="33629"/>
                  </a:lnTo>
                  <a:lnTo>
                    <a:pt x="459333" y="25285"/>
                  </a:lnTo>
                  <a:lnTo>
                    <a:pt x="460222" y="22174"/>
                  </a:lnTo>
                  <a:lnTo>
                    <a:pt x="463804" y="18034"/>
                  </a:lnTo>
                  <a:lnTo>
                    <a:pt x="466064" y="16992"/>
                  </a:lnTo>
                  <a:lnTo>
                    <a:pt x="471474" y="16992"/>
                  </a:lnTo>
                  <a:lnTo>
                    <a:pt x="473697" y="18034"/>
                  </a:lnTo>
                  <a:lnTo>
                    <a:pt x="477304" y="22174"/>
                  </a:lnTo>
                  <a:lnTo>
                    <a:pt x="478218" y="25285"/>
                  </a:lnTo>
                  <a:lnTo>
                    <a:pt x="478218" y="15379"/>
                  </a:lnTo>
                  <a:lnTo>
                    <a:pt x="476808" y="13893"/>
                  </a:lnTo>
                  <a:lnTo>
                    <a:pt x="473189" y="12420"/>
                  </a:lnTo>
                  <a:lnTo>
                    <a:pt x="464807" y="12420"/>
                  </a:lnTo>
                  <a:lnTo>
                    <a:pt x="461467" y="13639"/>
                  </a:lnTo>
                  <a:lnTo>
                    <a:pt x="458698" y="16040"/>
                  </a:lnTo>
                  <a:lnTo>
                    <a:pt x="455396" y="18961"/>
                  </a:lnTo>
                  <a:lnTo>
                    <a:pt x="453732" y="23431"/>
                  </a:lnTo>
                  <a:lnTo>
                    <a:pt x="453732" y="34950"/>
                  </a:lnTo>
                  <a:lnTo>
                    <a:pt x="455142" y="39179"/>
                  </a:lnTo>
                  <a:lnTo>
                    <a:pt x="460667" y="45034"/>
                  </a:lnTo>
                  <a:lnTo>
                    <a:pt x="464299" y="46494"/>
                  </a:lnTo>
                  <a:lnTo>
                    <a:pt x="471589" y="46494"/>
                  </a:lnTo>
                  <a:lnTo>
                    <a:pt x="483717" y="33629"/>
                  </a:lnTo>
                  <a:lnTo>
                    <a:pt x="483793" y="23825"/>
                  </a:lnTo>
                  <a:close/>
                </a:path>
                <a:path w="1002030" h="59055">
                  <a:moveTo>
                    <a:pt x="506793" y="14211"/>
                  </a:moveTo>
                  <a:lnTo>
                    <a:pt x="504913" y="13017"/>
                  </a:lnTo>
                  <a:lnTo>
                    <a:pt x="503047" y="12420"/>
                  </a:lnTo>
                  <a:lnTo>
                    <a:pt x="499948" y="12420"/>
                  </a:lnTo>
                  <a:lnTo>
                    <a:pt x="498779" y="12788"/>
                  </a:lnTo>
                  <a:lnTo>
                    <a:pt x="496671" y="14274"/>
                  </a:lnTo>
                  <a:lnTo>
                    <a:pt x="495503" y="15798"/>
                  </a:lnTo>
                  <a:lnTo>
                    <a:pt x="494258" y="18097"/>
                  </a:lnTo>
                  <a:lnTo>
                    <a:pt x="494258" y="13157"/>
                  </a:lnTo>
                  <a:lnTo>
                    <a:pt x="489369" y="13157"/>
                  </a:lnTo>
                  <a:lnTo>
                    <a:pt x="489369" y="45758"/>
                  </a:lnTo>
                  <a:lnTo>
                    <a:pt x="494817" y="45758"/>
                  </a:lnTo>
                  <a:lnTo>
                    <a:pt x="494817" y="26352"/>
                  </a:lnTo>
                  <a:lnTo>
                    <a:pt x="495109" y="24218"/>
                  </a:lnTo>
                  <a:lnTo>
                    <a:pt x="496125" y="20955"/>
                  </a:lnTo>
                  <a:lnTo>
                    <a:pt x="496798" y="19939"/>
                  </a:lnTo>
                  <a:lnTo>
                    <a:pt x="498678" y="18503"/>
                  </a:lnTo>
                  <a:lnTo>
                    <a:pt x="499745" y="18135"/>
                  </a:lnTo>
                  <a:lnTo>
                    <a:pt x="502272" y="18135"/>
                  </a:lnTo>
                  <a:lnTo>
                    <a:pt x="503605" y="18542"/>
                  </a:lnTo>
                  <a:lnTo>
                    <a:pt x="504926" y="19342"/>
                  </a:lnTo>
                  <a:lnTo>
                    <a:pt x="506793" y="14211"/>
                  </a:lnTo>
                  <a:close/>
                </a:path>
                <a:path w="1002030" h="59055">
                  <a:moveTo>
                    <a:pt x="553859" y="40449"/>
                  </a:moveTo>
                  <a:lnTo>
                    <a:pt x="532053" y="40449"/>
                  </a:lnTo>
                  <a:lnTo>
                    <a:pt x="532053" y="762"/>
                  </a:lnTo>
                  <a:lnTo>
                    <a:pt x="526186" y="762"/>
                  </a:lnTo>
                  <a:lnTo>
                    <a:pt x="526186" y="45758"/>
                  </a:lnTo>
                  <a:lnTo>
                    <a:pt x="553859" y="45758"/>
                  </a:lnTo>
                  <a:lnTo>
                    <a:pt x="553859" y="40449"/>
                  </a:lnTo>
                  <a:close/>
                </a:path>
                <a:path w="1002030" h="59055">
                  <a:moveTo>
                    <a:pt x="564857" y="13157"/>
                  </a:moveTo>
                  <a:lnTo>
                    <a:pt x="559435" y="13157"/>
                  </a:lnTo>
                  <a:lnTo>
                    <a:pt x="559435" y="45758"/>
                  </a:lnTo>
                  <a:lnTo>
                    <a:pt x="564857" y="45758"/>
                  </a:lnTo>
                  <a:lnTo>
                    <a:pt x="564857" y="13157"/>
                  </a:lnTo>
                  <a:close/>
                </a:path>
                <a:path w="1002030" h="59055">
                  <a:moveTo>
                    <a:pt x="564857" y="762"/>
                  </a:moveTo>
                  <a:lnTo>
                    <a:pt x="559435" y="762"/>
                  </a:lnTo>
                  <a:lnTo>
                    <a:pt x="559435" y="7112"/>
                  </a:lnTo>
                  <a:lnTo>
                    <a:pt x="564857" y="7112"/>
                  </a:lnTo>
                  <a:lnTo>
                    <a:pt x="564857" y="762"/>
                  </a:lnTo>
                  <a:close/>
                </a:path>
                <a:path w="1002030" h="59055">
                  <a:moveTo>
                    <a:pt x="598538" y="13157"/>
                  </a:moveTo>
                  <a:lnTo>
                    <a:pt x="592937" y="13157"/>
                  </a:lnTo>
                  <a:lnTo>
                    <a:pt x="584949" y="35471"/>
                  </a:lnTo>
                  <a:lnTo>
                    <a:pt x="584276" y="37541"/>
                  </a:lnTo>
                  <a:lnTo>
                    <a:pt x="583806" y="39243"/>
                  </a:lnTo>
                  <a:lnTo>
                    <a:pt x="583171" y="36982"/>
                  </a:lnTo>
                  <a:lnTo>
                    <a:pt x="582485" y="34785"/>
                  </a:lnTo>
                  <a:lnTo>
                    <a:pt x="574852" y="13157"/>
                  </a:lnTo>
                  <a:lnTo>
                    <a:pt x="569112" y="13157"/>
                  </a:lnTo>
                  <a:lnTo>
                    <a:pt x="581304" y="45758"/>
                  </a:lnTo>
                  <a:lnTo>
                    <a:pt x="586384" y="45758"/>
                  </a:lnTo>
                  <a:lnTo>
                    <a:pt x="598538" y="13157"/>
                  </a:lnTo>
                  <a:close/>
                </a:path>
                <a:path w="1002030" h="59055">
                  <a:moveTo>
                    <a:pt x="608050" y="13157"/>
                  </a:moveTo>
                  <a:lnTo>
                    <a:pt x="602615" y="13157"/>
                  </a:lnTo>
                  <a:lnTo>
                    <a:pt x="602615" y="45758"/>
                  </a:lnTo>
                  <a:lnTo>
                    <a:pt x="608050" y="45758"/>
                  </a:lnTo>
                  <a:lnTo>
                    <a:pt x="608050" y="13157"/>
                  </a:lnTo>
                  <a:close/>
                </a:path>
                <a:path w="1002030" h="59055">
                  <a:moveTo>
                    <a:pt x="608050" y="762"/>
                  </a:moveTo>
                  <a:lnTo>
                    <a:pt x="602615" y="762"/>
                  </a:lnTo>
                  <a:lnTo>
                    <a:pt x="602615" y="7112"/>
                  </a:lnTo>
                  <a:lnTo>
                    <a:pt x="608050" y="7112"/>
                  </a:lnTo>
                  <a:lnTo>
                    <a:pt x="608050" y="762"/>
                  </a:lnTo>
                  <a:close/>
                </a:path>
                <a:path w="1002030" h="59055">
                  <a:moveTo>
                    <a:pt x="641654" y="23152"/>
                  </a:moveTo>
                  <a:lnTo>
                    <a:pt x="632625" y="12420"/>
                  </a:lnTo>
                  <a:lnTo>
                    <a:pt x="626237" y="12420"/>
                  </a:lnTo>
                  <a:lnTo>
                    <a:pt x="622846" y="14211"/>
                  </a:lnTo>
                  <a:lnTo>
                    <a:pt x="620496" y="17792"/>
                  </a:lnTo>
                  <a:lnTo>
                    <a:pt x="620496" y="13157"/>
                  </a:lnTo>
                  <a:lnTo>
                    <a:pt x="615594" y="13157"/>
                  </a:lnTo>
                  <a:lnTo>
                    <a:pt x="615594" y="45758"/>
                  </a:lnTo>
                  <a:lnTo>
                    <a:pt x="621030" y="45758"/>
                  </a:lnTo>
                  <a:lnTo>
                    <a:pt x="621030" y="23774"/>
                  </a:lnTo>
                  <a:lnTo>
                    <a:pt x="621868" y="20955"/>
                  </a:lnTo>
                  <a:lnTo>
                    <a:pt x="625233" y="17970"/>
                  </a:lnTo>
                  <a:lnTo>
                    <a:pt x="627240" y="17221"/>
                  </a:lnTo>
                  <a:lnTo>
                    <a:pt x="630986" y="17221"/>
                  </a:lnTo>
                  <a:lnTo>
                    <a:pt x="636231" y="23685"/>
                  </a:lnTo>
                  <a:lnTo>
                    <a:pt x="636231" y="45758"/>
                  </a:lnTo>
                  <a:lnTo>
                    <a:pt x="641654" y="45758"/>
                  </a:lnTo>
                  <a:lnTo>
                    <a:pt x="641654" y="23152"/>
                  </a:lnTo>
                  <a:close/>
                </a:path>
                <a:path w="1002030" h="59055">
                  <a:moveTo>
                    <a:pt x="675436" y="13157"/>
                  </a:moveTo>
                  <a:lnTo>
                    <a:pt x="670433" y="13157"/>
                  </a:lnTo>
                  <a:lnTo>
                    <a:pt x="670433" y="17094"/>
                  </a:lnTo>
                  <a:lnTo>
                    <a:pt x="670369" y="33223"/>
                  </a:lnTo>
                  <a:lnTo>
                    <a:pt x="669518" y="36296"/>
                  </a:lnTo>
                  <a:lnTo>
                    <a:pt x="666140" y="40195"/>
                  </a:lnTo>
                  <a:lnTo>
                    <a:pt x="664044" y="41186"/>
                  </a:lnTo>
                  <a:lnTo>
                    <a:pt x="659041" y="41186"/>
                  </a:lnTo>
                  <a:lnTo>
                    <a:pt x="656945" y="40195"/>
                  </a:lnTo>
                  <a:lnTo>
                    <a:pt x="653618" y="36296"/>
                  </a:lnTo>
                  <a:lnTo>
                    <a:pt x="652780" y="33223"/>
                  </a:lnTo>
                  <a:lnTo>
                    <a:pt x="652767" y="24942"/>
                  </a:lnTo>
                  <a:lnTo>
                    <a:pt x="653580" y="22059"/>
                  </a:lnTo>
                  <a:lnTo>
                    <a:pt x="670369" y="33223"/>
                  </a:lnTo>
                  <a:lnTo>
                    <a:pt x="670369" y="17018"/>
                  </a:lnTo>
                  <a:lnTo>
                    <a:pt x="667969" y="13995"/>
                  </a:lnTo>
                  <a:lnTo>
                    <a:pt x="664845" y="12433"/>
                  </a:lnTo>
                  <a:lnTo>
                    <a:pt x="658215" y="12433"/>
                  </a:lnTo>
                  <a:lnTo>
                    <a:pt x="647166" y="26162"/>
                  </a:lnTo>
                  <a:lnTo>
                    <a:pt x="647166" y="33794"/>
                  </a:lnTo>
                  <a:lnTo>
                    <a:pt x="648373" y="37668"/>
                  </a:lnTo>
                  <a:lnTo>
                    <a:pt x="653211" y="44132"/>
                  </a:lnTo>
                  <a:lnTo>
                    <a:pt x="656628" y="45745"/>
                  </a:lnTo>
                  <a:lnTo>
                    <a:pt x="664578" y="45745"/>
                  </a:lnTo>
                  <a:lnTo>
                    <a:pt x="667537" y="44335"/>
                  </a:lnTo>
                  <a:lnTo>
                    <a:pt x="669912" y="41490"/>
                  </a:lnTo>
                  <a:lnTo>
                    <a:pt x="669798" y="47459"/>
                  </a:lnTo>
                  <a:lnTo>
                    <a:pt x="669137" y="49999"/>
                  </a:lnTo>
                  <a:lnTo>
                    <a:pt x="669036" y="50419"/>
                  </a:lnTo>
                  <a:lnTo>
                    <a:pt x="668718" y="50914"/>
                  </a:lnTo>
                  <a:lnTo>
                    <a:pt x="667943" y="51981"/>
                  </a:lnTo>
                  <a:lnTo>
                    <a:pt x="665365" y="53898"/>
                  </a:lnTo>
                  <a:lnTo>
                    <a:pt x="663435" y="54406"/>
                  </a:lnTo>
                  <a:lnTo>
                    <a:pt x="658571" y="54406"/>
                  </a:lnTo>
                  <a:lnTo>
                    <a:pt x="653542" y="49250"/>
                  </a:lnTo>
                  <a:lnTo>
                    <a:pt x="648258" y="48463"/>
                  </a:lnTo>
                  <a:lnTo>
                    <a:pt x="648233" y="52120"/>
                  </a:lnTo>
                  <a:lnTo>
                    <a:pt x="649147" y="54241"/>
                  </a:lnTo>
                  <a:lnTo>
                    <a:pt x="649224" y="54406"/>
                  </a:lnTo>
                  <a:lnTo>
                    <a:pt x="649312" y="54610"/>
                  </a:lnTo>
                  <a:lnTo>
                    <a:pt x="654024" y="58102"/>
                  </a:lnTo>
                  <a:lnTo>
                    <a:pt x="657110" y="58978"/>
                  </a:lnTo>
                  <a:lnTo>
                    <a:pt x="664159" y="58978"/>
                  </a:lnTo>
                  <a:lnTo>
                    <a:pt x="666877" y="58369"/>
                  </a:lnTo>
                  <a:lnTo>
                    <a:pt x="669074" y="57124"/>
                  </a:lnTo>
                  <a:lnTo>
                    <a:pt x="671296" y="55918"/>
                  </a:lnTo>
                  <a:lnTo>
                    <a:pt x="672731" y="54406"/>
                  </a:lnTo>
                  <a:lnTo>
                    <a:pt x="672896" y="54241"/>
                  </a:lnTo>
                  <a:lnTo>
                    <a:pt x="674928" y="49999"/>
                  </a:lnTo>
                  <a:lnTo>
                    <a:pt x="675436" y="46418"/>
                  </a:lnTo>
                  <a:lnTo>
                    <a:pt x="675436" y="41490"/>
                  </a:lnTo>
                  <a:lnTo>
                    <a:pt x="675436" y="41186"/>
                  </a:lnTo>
                  <a:lnTo>
                    <a:pt x="675436" y="13157"/>
                  </a:lnTo>
                  <a:close/>
                </a:path>
                <a:path w="1002030" h="59055">
                  <a:moveTo>
                    <a:pt x="737514" y="31483"/>
                  </a:moveTo>
                  <a:lnTo>
                    <a:pt x="731647" y="29984"/>
                  </a:lnTo>
                  <a:lnTo>
                    <a:pt x="730859" y="33769"/>
                  </a:lnTo>
                  <a:lnTo>
                    <a:pt x="729310" y="36614"/>
                  </a:lnTo>
                  <a:lnTo>
                    <a:pt x="724763" y="40462"/>
                  </a:lnTo>
                  <a:lnTo>
                    <a:pt x="721982" y="41440"/>
                  </a:lnTo>
                  <a:lnTo>
                    <a:pt x="716000" y="41440"/>
                  </a:lnTo>
                  <a:lnTo>
                    <a:pt x="704405" y="26720"/>
                  </a:lnTo>
                  <a:lnTo>
                    <a:pt x="704405" y="19926"/>
                  </a:lnTo>
                  <a:lnTo>
                    <a:pt x="715746" y="5092"/>
                  </a:lnTo>
                  <a:lnTo>
                    <a:pt x="722109" y="5092"/>
                  </a:lnTo>
                  <a:lnTo>
                    <a:pt x="724560" y="5842"/>
                  </a:lnTo>
                  <a:lnTo>
                    <a:pt x="728472" y="8826"/>
                  </a:lnTo>
                  <a:lnTo>
                    <a:pt x="729970" y="11201"/>
                  </a:lnTo>
                  <a:lnTo>
                    <a:pt x="730986" y="14478"/>
                  </a:lnTo>
                  <a:lnTo>
                    <a:pt x="736752" y="13106"/>
                  </a:lnTo>
                  <a:lnTo>
                    <a:pt x="735571" y="8953"/>
                  </a:lnTo>
                  <a:lnTo>
                    <a:pt x="733463" y="5727"/>
                  </a:lnTo>
                  <a:lnTo>
                    <a:pt x="727417" y="1155"/>
                  </a:lnTo>
                  <a:lnTo>
                    <a:pt x="723709" y="0"/>
                  </a:lnTo>
                  <a:lnTo>
                    <a:pt x="715365" y="0"/>
                  </a:lnTo>
                  <a:lnTo>
                    <a:pt x="698360" y="18237"/>
                  </a:lnTo>
                  <a:lnTo>
                    <a:pt x="698360" y="27216"/>
                  </a:lnTo>
                  <a:lnTo>
                    <a:pt x="714413" y="46520"/>
                  </a:lnTo>
                  <a:lnTo>
                    <a:pt x="723785" y="46520"/>
                  </a:lnTo>
                  <a:lnTo>
                    <a:pt x="727697" y="45237"/>
                  </a:lnTo>
                  <a:lnTo>
                    <a:pt x="734072" y="40106"/>
                  </a:lnTo>
                  <a:lnTo>
                    <a:pt x="736282" y="36360"/>
                  </a:lnTo>
                  <a:lnTo>
                    <a:pt x="737514" y="31483"/>
                  </a:lnTo>
                  <a:close/>
                </a:path>
                <a:path w="1002030" h="59055">
                  <a:moveTo>
                    <a:pt x="771321" y="23825"/>
                  </a:moveTo>
                  <a:lnTo>
                    <a:pt x="769924" y="19773"/>
                  </a:lnTo>
                  <a:lnTo>
                    <a:pt x="767283" y="16992"/>
                  </a:lnTo>
                  <a:lnTo>
                    <a:pt x="765733" y="15379"/>
                  </a:lnTo>
                  <a:lnTo>
                    <a:pt x="765733" y="25285"/>
                  </a:lnTo>
                  <a:lnTo>
                    <a:pt x="765708" y="33629"/>
                  </a:lnTo>
                  <a:lnTo>
                    <a:pt x="764908" y="36499"/>
                  </a:lnTo>
                  <a:lnTo>
                    <a:pt x="764819" y="36753"/>
                  </a:lnTo>
                  <a:lnTo>
                    <a:pt x="761263" y="40906"/>
                  </a:lnTo>
                  <a:lnTo>
                    <a:pt x="759015" y="41948"/>
                  </a:lnTo>
                  <a:lnTo>
                    <a:pt x="753592" y="41948"/>
                  </a:lnTo>
                  <a:lnTo>
                    <a:pt x="751332" y="40906"/>
                  </a:lnTo>
                  <a:lnTo>
                    <a:pt x="747750" y="36753"/>
                  </a:lnTo>
                  <a:lnTo>
                    <a:pt x="746861" y="33629"/>
                  </a:lnTo>
                  <a:lnTo>
                    <a:pt x="746861" y="25285"/>
                  </a:lnTo>
                  <a:lnTo>
                    <a:pt x="747750" y="22174"/>
                  </a:lnTo>
                  <a:lnTo>
                    <a:pt x="751332" y="18034"/>
                  </a:lnTo>
                  <a:lnTo>
                    <a:pt x="753592" y="16992"/>
                  </a:lnTo>
                  <a:lnTo>
                    <a:pt x="759002" y="16992"/>
                  </a:lnTo>
                  <a:lnTo>
                    <a:pt x="761225" y="18034"/>
                  </a:lnTo>
                  <a:lnTo>
                    <a:pt x="764844" y="22174"/>
                  </a:lnTo>
                  <a:lnTo>
                    <a:pt x="765733" y="25285"/>
                  </a:lnTo>
                  <a:lnTo>
                    <a:pt x="765733" y="15379"/>
                  </a:lnTo>
                  <a:lnTo>
                    <a:pt x="764324" y="13893"/>
                  </a:lnTo>
                  <a:lnTo>
                    <a:pt x="760717" y="12420"/>
                  </a:lnTo>
                  <a:lnTo>
                    <a:pt x="752335" y="12420"/>
                  </a:lnTo>
                  <a:lnTo>
                    <a:pt x="748995" y="13639"/>
                  </a:lnTo>
                  <a:lnTo>
                    <a:pt x="746226" y="16040"/>
                  </a:lnTo>
                  <a:lnTo>
                    <a:pt x="742924" y="18961"/>
                  </a:lnTo>
                  <a:lnTo>
                    <a:pt x="741273" y="23431"/>
                  </a:lnTo>
                  <a:lnTo>
                    <a:pt x="741273" y="34950"/>
                  </a:lnTo>
                  <a:lnTo>
                    <a:pt x="742670" y="39179"/>
                  </a:lnTo>
                  <a:lnTo>
                    <a:pt x="748195" y="45034"/>
                  </a:lnTo>
                  <a:lnTo>
                    <a:pt x="751827" y="46494"/>
                  </a:lnTo>
                  <a:lnTo>
                    <a:pt x="759117" y="46494"/>
                  </a:lnTo>
                  <a:lnTo>
                    <a:pt x="771245" y="33629"/>
                  </a:lnTo>
                  <a:lnTo>
                    <a:pt x="771321" y="23825"/>
                  </a:lnTo>
                  <a:close/>
                </a:path>
                <a:path w="1002030" h="59055">
                  <a:moveTo>
                    <a:pt x="820432" y="19659"/>
                  </a:moveTo>
                  <a:lnTo>
                    <a:pt x="819569" y="16903"/>
                  </a:lnTo>
                  <a:lnTo>
                    <a:pt x="816152" y="13309"/>
                  </a:lnTo>
                  <a:lnTo>
                    <a:pt x="813689" y="12420"/>
                  </a:lnTo>
                  <a:lnTo>
                    <a:pt x="806450" y="12420"/>
                  </a:lnTo>
                  <a:lnTo>
                    <a:pt x="803148" y="14325"/>
                  </a:lnTo>
                  <a:lnTo>
                    <a:pt x="800595" y="18135"/>
                  </a:lnTo>
                  <a:lnTo>
                    <a:pt x="799985" y="16332"/>
                  </a:lnTo>
                  <a:lnTo>
                    <a:pt x="798906" y="14922"/>
                  </a:lnTo>
                  <a:lnTo>
                    <a:pt x="795883" y="12928"/>
                  </a:lnTo>
                  <a:lnTo>
                    <a:pt x="793915" y="12420"/>
                  </a:lnTo>
                  <a:lnTo>
                    <a:pt x="789406" y="12420"/>
                  </a:lnTo>
                  <a:lnTo>
                    <a:pt x="787514" y="12903"/>
                  </a:lnTo>
                  <a:lnTo>
                    <a:pt x="784161" y="14859"/>
                  </a:lnTo>
                  <a:lnTo>
                    <a:pt x="782828" y="16129"/>
                  </a:lnTo>
                  <a:lnTo>
                    <a:pt x="781812" y="17729"/>
                  </a:lnTo>
                  <a:lnTo>
                    <a:pt x="781812" y="13157"/>
                  </a:lnTo>
                  <a:lnTo>
                    <a:pt x="776960" y="13157"/>
                  </a:lnTo>
                  <a:lnTo>
                    <a:pt x="776960" y="45758"/>
                  </a:lnTo>
                  <a:lnTo>
                    <a:pt x="782408" y="45758"/>
                  </a:lnTo>
                  <a:lnTo>
                    <a:pt x="782408" y="25882"/>
                  </a:lnTo>
                  <a:lnTo>
                    <a:pt x="782688" y="23609"/>
                  </a:lnTo>
                  <a:lnTo>
                    <a:pt x="783844" y="20447"/>
                  </a:lnTo>
                  <a:lnTo>
                    <a:pt x="784796" y="19265"/>
                  </a:lnTo>
                  <a:lnTo>
                    <a:pt x="787387" y="17627"/>
                  </a:lnTo>
                  <a:lnTo>
                    <a:pt x="788797" y="17221"/>
                  </a:lnTo>
                  <a:lnTo>
                    <a:pt x="792353" y="17221"/>
                  </a:lnTo>
                  <a:lnTo>
                    <a:pt x="793800" y="17830"/>
                  </a:lnTo>
                  <a:lnTo>
                    <a:pt x="795578" y="20281"/>
                  </a:lnTo>
                  <a:lnTo>
                    <a:pt x="796010" y="22123"/>
                  </a:lnTo>
                  <a:lnTo>
                    <a:pt x="796010" y="45758"/>
                  </a:lnTo>
                  <a:lnTo>
                    <a:pt x="801446" y="45758"/>
                  </a:lnTo>
                  <a:lnTo>
                    <a:pt x="801446" y="23456"/>
                  </a:lnTo>
                  <a:lnTo>
                    <a:pt x="802208" y="21018"/>
                  </a:lnTo>
                  <a:lnTo>
                    <a:pt x="805180" y="17970"/>
                  </a:lnTo>
                  <a:lnTo>
                    <a:pt x="807046" y="17221"/>
                  </a:lnTo>
                  <a:lnTo>
                    <a:pt x="810552" y="17221"/>
                  </a:lnTo>
                  <a:lnTo>
                    <a:pt x="815022" y="23012"/>
                  </a:lnTo>
                  <a:lnTo>
                    <a:pt x="815022" y="45758"/>
                  </a:lnTo>
                  <a:lnTo>
                    <a:pt x="820432" y="45758"/>
                  </a:lnTo>
                  <a:lnTo>
                    <a:pt x="820432" y="19659"/>
                  </a:lnTo>
                  <a:close/>
                </a:path>
                <a:path w="1002030" h="59055">
                  <a:moveTo>
                    <a:pt x="871220" y="19659"/>
                  </a:moveTo>
                  <a:lnTo>
                    <a:pt x="870356" y="16903"/>
                  </a:lnTo>
                  <a:lnTo>
                    <a:pt x="866940" y="13309"/>
                  </a:lnTo>
                  <a:lnTo>
                    <a:pt x="864489" y="12420"/>
                  </a:lnTo>
                  <a:lnTo>
                    <a:pt x="857237" y="12420"/>
                  </a:lnTo>
                  <a:lnTo>
                    <a:pt x="853948" y="14325"/>
                  </a:lnTo>
                  <a:lnTo>
                    <a:pt x="851408" y="18135"/>
                  </a:lnTo>
                  <a:lnTo>
                    <a:pt x="850773" y="16332"/>
                  </a:lnTo>
                  <a:lnTo>
                    <a:pt x="849693" y="14922"/>
                  </a:lnTo>
                  <a:lnTo>
                    <a:pt x="846670" y="12928"/>
                  </a:lnTo>
                  <a:lnTo>
                    <a:pt x="844715" y="12420"/>
                  </a:lnTo>
                  <a:lnTo>
                    <a:pt x="840206" y="12420"/>
                  </a:lnTo>
                  <a:lnTo>
                    <a:pt x="838301" y="12903"/>
                  </a:lnTo>
                  <a:lnTo>
                    <a:pt x="834961" y="14859"/>
                  </a:lnTo>
                  <a:lnTo>
                    <a:pt x="833628" y="16129"/>
                  </a:lnTo>
                  <a:lnTo>
                    <a:pt x="832612" y="17729"/>
                  </a:lnTo>
                  <a:lnTo>
                    <a:pt x="832612" y="13157"/>
                  </a:lnTo>
                  <a:lnTo>
                    <a:pt x="827747" y="13157"/>
                  </a:lnTo>
                  <a:lnTo>
                    <a:pt x="827747" y="45758"/>
                  </a:lnTo>
                  <a:lnTo>
                    <a:pt x="833196" y="45758"/>
                  </a:lnTo>
                  <a:lnTo>
                    <a:pt x="833196" y="25882"/>
                  </a:lnTo>
                  <a:lnTo>
                    <a:pt x="833475" y="23609"/>
                  </a:lnTo>
                  <a:lnTo>
                    <a:pt x="834644" y="20447"/>
                  </a:lnTo>
                  <a:lnTo>
                    <a:pt x="835596" y="19265"/>
                  </a:lnTo>
                  <a:lnTo>
                    <a:pt x="838187" y="17627"/>
                  </a:lnTo>
                  <a:lnTo>
                    <a:pt x="839609" y="17221"/>
                  </a:lnTo>
                  <a:lnTo>
                    <a:pt x="843153" y="17221"/>
                  </a:lnTo>
                  <a:lnTo>
                    <a:pt x="844588" y="17830"/>
                  </a:lnTo>
                  <a:lnTo>
                    <a:pt x="846366" y="20281"/>
                  </a:lnTo>
                  <a:lnTo>
                    <a:pt x="846810" y="22123"/>
                  </a:lnTo>
                  <a:lnTo>
                    <a:pt x="846810" y="45758"/>
                  </a:lnTo>
                  <a:lnTo>
                    <a:pt x="852258" y="45758"/>
                  </a:lnTo>
                  <a:lnTo>
                    <a:pt x="852258" y="23456"/>
                  </a:lnTo>
                  <a:lnTo>
                    <a:pt x="852995" y="21018"/>
                  </a:lnTo>
                  <a:lnTo>
                    <a:pt x="855967" y="17970"/>
                  </a:lnTo>
                  <a:lnTo>
                    <a:pt x="857846" y="17221"/>
                  </a:lnTo>
                  <a:lnTo>
                    <a:pt x="861339" y="17221"/>
                  </a:lnTo>
                  <a:lnTo>
                    <a:pt x="865809" y="23012"/>
                  </a:lnTo>
                  <a:lnTo>
                    <a:pt x="865809" y="45758"/>
                  </a:lnTo>
                  <a:lnTo>
                    <a:pt x="871220" y="45758"/>
                  </a:lnTo>
                  <a:lnTo>
                    <a:pt x="871220" y="19659"/>
                  </a:lnTo>
                  <a:close/>
                </a:path>
                <a:path w="1002030" h="59055">
                  <a:moveTo>
                    <a:pt x="904430" y="13157"/>
                  </a:moveTo>
                  <a:lnTo>
                    <a:pt x="898994" y="13157"/>
                  </a:lnTo>
                  <a:lnTo>
                    <a:pt x="898994" y="33413"/>
                  </a:lnTo>
                  <a:lnTo>
                    <a:pt x="898690" y="35534"/>
                  </a:lnTo>
                  <a:lnTo>
                    <a:pt x="897509" y="38455"/>
                  </a:lnTo>
                  <a:lnTo>
                    <a:pt x="896493" y="39611"/>
                  </a:lnTo>
                  <a:lnTo>
                    <a:pt x="893622" y="41300"/>
                  </a:lnTo>
                  <a:lnTo>
                    <a:pt x="892086" y="41732"/>
                  </a:lnTo>
                  <a:lnTo>
                    <a:pt x="888834" y="41732"/>
                  </a:lnTo>
                  <a:lnTo>
                    <a:pt x="883856" y="34124"/>
                  </a:lnTo>
                  <a:lnTo>
                    <a:pt x="883856" y="13157"/>
                  </a:lnTo>
                  <a:lnTo>
                    <a:pt x="878420" y="13157"/>
                  </a:lnTo>
                  <a:lnTo>
                    <a:pt x="878420" y="35712"/>
                  </a:lnTo>
                  <a:lnTo>
                    <a:pt x="878522" y="37426"/>
                  </a:lnTo>
                  <a:lnTo>
                    <a:pt x="887488" y="46494"/>
                  </a:lnTo>
                  <a:lnTo>
                    <a:pt x="893673" y="46494"/>
                  </a:lnTo>
                  <a:lnTo>
                    <a:pt x="897064" y="44653"/>
                  </a:lnTo>
                  <a:lnTo>
                    <a:pt x="899566" y="40970"/>
                  </a:lnTo>
                  <a:lnTo>
                    <a:pt x="899566" y="45758"/>
                  </a:lnTo>
                  <a:lnTo>
                    <a:pt x="904430" y="45758"/>
                  </a:lnTo>
                  <a:lnTo>
                    <a:pt x="904430" y="13157"/>
                  </a:lnTo>
                  <a:close/>
                </a:path>
                <a:path w="1002030" h="59055">
                  <a:moveTo>
                    <a:pt x="938276" y="23152"/>
                  </a:moveTo>
                  <a:lnTo>
                    <a:pt x="929233" y="12420"/>
                  </a:lnTo>
                  <a:lnTo>
                    <a:pt x="922845" y="12420"/>
                  </a:lnTo>
                  <a:lnTo>
                    <a:pt x="919454" y="14211"/>
                  </a:lnTo>
                  <a:lnTo>
                    <a:pt x="917105" y="17792"/>
                  </a:lnTo>
                  <a:lnTo>
                    <a:pt x="917105" y="13157"/>
                  </a:lnTo>
                  <a:lnTo>
                    <a:pt x="912202" y="13157"/>
                  </a:lnTo>
                  <a:lnTo>
                    <a:pt x="912202" y="45758"/>
                  </a:lnTo>
                  <a:lnTo>
                    <a:pt x="917651" y="45758"/>
                  </a:lnTo>
                  <a:lnTo>
                    <a:pt x="917651" y="23774"/>
                  </a:lnTo>
                  <a:lnTo>
                    <a:pt x="918489" y="20955"/>
                  </a:lnTo>
                  <a:lnTo>
                    <a:pt x="921842" y="17970"/>
                  </a:lnTo>
                  <a:lnTo>
                    <a:pt x="923848" y="17221"/>
                  </a:lnTo>
                  <a:lnTo>
                    <a:pt x="927608" y="17221"/>
                  </a:lnTo>
                  <a:lnTo>
                    <a:pt x="932840" y="23685"/>
                  </a:lnTo>
                  <a:lnTo>
                    <a:pt x="932840" y="45758"/>
                  </a:lnTo>
                  <a:lnTo>
                    <a:pt x="938276" y="45758"/>
                  </a:lnTo>
                  <a:lnTo>
                    <a:pt x="938276" y="23152"/>
                  </a:lnTo>
                  <a:close/>
                </a:path>
                <a:path w="1002030" h="59055">
                  <a:moveTo>
                    <a:pt x="951331" y="13157"/>
                  </a:moveTo>
                  <a:lnTo>
                    <a:pt x="945883" y="13157"/>
                  </a:lnTo>
                  <a:lnTo>
                    <a:pt x="945883" y="45758"/>
                  </a:lnTo>
                  <a:lnTo>
                    <a:pt x="951331" y="45758"/>
                  </a:lnTo>
                  <a:lnTo>
                    <a:pt x="951331" y="13157"/>
                  </a:lnTo>
                  <a:close/>
                </a:path>
                <a:path w="1002030" h="59055">
                  <a:moveTo>
                    <a:pt x="951331" y="762"/>
                  </a:moveTo>
                  <a:lnTo>
                    <a:pt x="945883" y="762"/>
                  </a:lnTo>
                  <a:lnTo>
                    <a:pt x="945883" y="7112"/>
                  </a:lnTo>
                  <a:lnTo>
                    <a:pt x="951331" y="7112"/>
                  </a:lnTo>
                  <a:lnTo>
                    <a:pt x="951331" y="762"/>
                  </a:lnTo>
                  <a:close/>
                </a:path>
                <a:path w="1002030" h="59055">
                  <a:moveTo>
                    <a:pt x="971524" y="45694"/>
                  </a:moveTo>
                  <a:lnTo>
                    <a:pt x="970737" y="40805"/>
                  </a:lnTo>
                  <a:lnTo>
                    <a:pt x="968959" y="41033"/>
                  </a:lnTo>
                  <a:lnTo>
                    <a:pt x="967536" y="41033"/>
                  </a:lnTo>
                  <a:lnTo>
                    <a:pt x="965276" y="38100"/>
                  </a:lnTo>
                  <a:lnTo>
                    <a:pt x="965276" y="17462"/>
                  </a:lnTo>
                  <a:lnTo>
                    <a:pt x="970737" y="17462"/>
                  </a:lnTo>
                  <a:lnTo>
                    <a:pt x="970737" y="13157"/>
                  </a:lnTo>
                  <a:lnTo>
                    <a:pt x="965276" y="13157"/>
                  </a:lnTo>
                  <a:lnTo>
                    <a:pt x="965276" y="1778"/>
                  </a:lnTo>
                  <a:lnTo>
                    <a:pt x="959866" y="5092"/>
                  </a:lnTo>
                  <a:lnTo>
                    <a:pt x="959866" y="13157"/>
                  </a:lnTo>
                  <a:lnTo>
                    <a:pt x="955878" y="13157"/>
                  </a:lnTo>
                  <a:lnTo>
                    <a:pt x="955878" y="17462"/>
                  </a:lnTo>
                  <a:lnTo>
                    <a:pt x="959866" y="17462"/>
                  </a:lnTo>
                  <a:lnTo>
                    <a:pt x="959866" y="39522"/>
                  </a:lnTo>
                  <a:lnTo>
                    <a:pt x="960094" y="41694"/>
                  </a:lnTo>
                  <a:lnTo>
                    <a:pt x="960970" y="43764"/>
                  </a:lnTo>
                  <a:lnTo>
                    <a:pt x="961732" y="44589"/>
                  </a:lnTo>
                  <a:lnTo>
                    <a:pt x="963917" y="45872"/>
                  </a:lnTo>
                  <a:lnTo>
                    <a:pt x="965441" y="46177"/>
                  </a:lnTo>
                  <a:lnTo>
                    <a:pt x="968629" y="46177"/>
                  </a:lnTo>
                  <a:lnTo>
                    <a:pt x="969987" y="46024"/>
                  </a:lnTo>
                  <a:lnTo>
                    <a:pt x="971524" y="45694"/>
                  </a:lnTo>
                  <a:close/>
                </a:path>
                <a:path w="1002030" h="59055">
                  <a:moveTo>
                    <a:pt x="1001623" y="13157"/>
                  </a:moveTo>
                  <a:lnTo>
                    <a:pt x="996175" y="13157"/>
                  </a:lnTo>
                  <a:lnTo>
                    <a:pt x="988479" y="34582"/>
                  </a:lnTo>
                  <a:lnTo>
                    <a:pt x="987717" y="37045"/>
                  </a:lnTo>
                  <a:lnTo>
                    <a:pt x="987094" y="39598"/>
                  </a:lnTo>
                  <a:lnTo>
                    <a:pt x="986409" y="36944"/>
                  </a:lnTo>
                  <a:lnTo>
                    <a:pt x="985634" y="34429"/>
                  </a:lnTo>
                  <a:lnTo>
                    <a:pt x="978090" y="13157"/>
                  </a:lnTo>
                  <a:lnTo>
                    <a:pt x="972235" y="13157"/>
                  </a:lnTo>
                  <a:lnTo>
                    <a:pt x="984415" y="45821"/>
                  </a:lnTo>
                  <a:lnTo>
                    <a:pt x="982611" y="50723"/>
                  </a:lnTo>
                  <a:lnTo>
                    <a:pt x="981798" y="52019"/>
                  </a:lnTo>
                  <a:lnTo>
                    <a:pt x="981202" y="52578"/>
                  </a:lnTo>
                  <a:lnTo>
                    <a:pt x="979766" y="53416"/>
                  </a:lnTo>
                  <a:lnTo>
                    <a:pt x="978789" y="53619"/>
                  </a:lnTo>
                  <a:lnTo>
                    <a:pt x="976706" y="53619"/>
                  </a:lnTo>
                  <a:lnTo>
                    <a:pt x="975652" y="53441"/>
                  </a:lnTo>
                  <a:lnTo>
                    <a:pt x="974458" y="53124"/>
                  </a:lnTo>
                  <a:lnTo>
                    <a:pt x="975067" y="58305"/>
                  </a:lnTo>
                  <a:lnTo>
                    <a:pt x="976363" y="58762"/>
                  </a:lnTo>
                  <a:lnTo>
                    <a:pt x="977531" y="58978"/>
                  </a:lnTo>
                  <a:lnTo>
                    <a:pt x="980300" y="58978"/>
                  </a:lnTo>
                  <a:lnTo>
                    <a:pt x="988110" y="49885"/>
                  </a:lnTo>
                  <a:lnTo>
                    <a:pt x="1001623" y="1315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19437528" y="1090415"/>
              <a:ext cx="33655" cy="19685"/>
            </a:xfrm>
            <a:custGeom>
              <a:avLst/>
              <a:gdLst/>
              <a:ahLst/>
              <a:cxnLst/>
              <a:rect l="l" t="t" r="r" b="b"/>
              <a:pathLst>
                <a:path w="33655" h="19684">
                  <a:moveTo>
                    <a:pt x="12776" y="7137"/>
                  </a:moveTo>
                  <a:lnTo>
                    <a:pt x="2908" y="9169"/>
                  </a:lnTo>
                  <a:lnTo>
                    <a:pt x="2908" y="3136"/>
                  </a:lnTo>
                  <a:lnTo>
                    <a:pt x="4318" y="2120"/>
                  </a:lnTo>
                  <a:lnTo>
                    <a:pt x="8343" y="2120"/>
                  </a:lnTo>
                  <a:lnTo>
                    <a:pt x="9423" y="3035"/>
                  </a:lnTo>
                  <a:lnTo>
                    <a:pt x="10210" y="4953"/>
                  </a:lnTo>
                  <a:lnTo>
                    <a:pt x="12280" y="4178"/>
                  </a:lnTo>
                  <a:lnTo>
                    <a:pt x="11468" y="1473"/>
                  </a:lnTo>
                  <a:lnTo>
                    <a:pt x="9525" y="0"/>
                  </a:lnTo>
                  <a:lnTo>
                    <a:pt x="3022" y="0"/>
                  </a:lnTo>
                  <a:lnTo>
                    <a:pt x="609" y="1841"/>
                  </a:lnTo>
                  <a:lnTo>
                    <a:pt x="609" y="11582"/>
                  </a:lnTo>
                  <a:lnTo>
                    <a:pt x="10426" y="9321"/>
                  </a:lnTo>
                  <a:lnTo>
                    <a:pt x="10426" y="16040"/>
                  </a:lnTo>
                  <a:lnTo>
                    <a:pt x="8877" y="17119"/>
                  </a:lnTo>
                  <a:lnTo>
                    <a:pt x="4203" y="17119"/>
                  </a:lnTo>
                  <a:lnTo>
                    <a:pt x="3022" y="16002"/>
                  </a:lnTo>
                  <a:lnTo>
                    <a:pt x="2286" y="13665"/>
                  </a:lnTo>
                  <a:lnTo>
                    <a:pt x="0" y="14439"/>
                  </a:lnTo>
                  <a:lnTo>
                    <a:pt x="1117" y="17830"/>
                  </a:lnTo>
                  <a:lnTo>
                    <a:pt x="3073" y="19265"/>
                  </a:lnTo>
                  <a:lnTo>
                    <a:pt x="10210" y="19265"/>
                  </a:lnTo>
                  <a:lnTo>
                    <a:pt x="12776" y="17424"/>
                  </a:lnTo>
                  <a:lnTo>
                    <a:pt x="12776" y="7137"/>
                  </a:lnTo>
                  <a:close/>
                </a:path>
                <a:path w="33655" h="19684">
                  <a:moveTo>
                    <a:pt x="33108" y="304"/>
                  </a:moveTo>
                  <a:lnTo>
                    <a:pt x="29413" y="304"/>
                  </a:lnTo>
                  <a:lnTo>
                    <a:pt x="24650" y="15570"/>
                  </a:lnTo>
                  <a:lnTo>
                    <a:pt x="19989" y="304"/>
                  </a:lnTo>
                  <a:lnTo>
                    <a:pt x="16256" y="304"/>
                  </a:lnTo>
                  <a:lnTo>
                    <a:pt x="16256" y="18986"/>
                  </a:lnTo>
                  <a:lnTo>
                    <a:pt x="18516" y="18986"/>
                  </a:lnTo>
                  <a:lnTo>
                    <a:pt x="18516" y="3060"/>
                  </a:lnTo>
                  <a:lnTo>
                    <a:pt x="23571" y="18986"/>
                  </a:lnTo>
                  <a:lnTo>
                    <a:pt x="25730" y="18986"/>
                  </a:lnTo>
                  <a:lnTo>
                    <a:pt x="30746" y="3060"/>
                  </a:lnTo>
                  <a:lnTo>
                    <a:pt x="30784" y="18986"/>
                  </a:lnTo>
                  <a:lnTo>
                    <a:pt x="33108" y="18986"/>
                  </a:lnTo>
                  <a:lnTo>
                    <a:pt x="33108" y="304"/>
                  </a:lnTo>
                  <a:close/>
                </a:path>
              </a:pathLst>
            </a:custGeom>
            <a:solidFill>
              <a:srgbClr val="1A59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234</Words>
  <Application>Microsoft Macintosh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Montserrat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Ramzee Camarena</cp:lastModifiedBy>
  <cp:revision>2</cp:revision>
  <dcterms:created xsi:type="dcterms:W3CDTF">2026-02-13T22:55:05Z</dcterms:created>
  <dcterms:modified xsi:type="dcterms:W3CDTF">2026-02-13T22:59:46Z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2026-02-13T00:00:00Z</vt:filetime>
  </property>
  <property fmtid="{D5CDD505-2E9C-101B-9397-08002B2CF9AE}" pid="3" name="Creator">
    <vt:lpwstr>Adobe InDesign 21.2 (Macintosh)</vt:lpwstr>
  </property>
  <property fmtid="{D5CDD505-2E9C-101B-9397-08002B2CF9AE}" pid="4" name="LastSaved">
    <vt:filetime>2026-02-13T00:00:00Z</vt:filetime>
  </property>
  <property fmtid="{D5CDD505-2E9C-101B-9397-08002B2CF9AE}" pid="5" name="Producer">
    <vt:lpwstr>Adobe PDF Library 18.0</vt:lpwstr>
  </property>
</Properties>
</file>