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60" r:id="rId4"/>
  </p:sldMasterIdLst>
  <p:notesMasterIdLst>
    <p:notesMasterId r:id="rId18"/>
  </p:notesMasterIdLst>
  <p:sldIdLst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69" r:id="rId15"/>
    <p:sldId id="268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DD4"/>
    <a:srgbClr val="F8F4E7"/>
    <a:srgbClr val="135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6500A0-CA01-4225-92F6-DC4CE5A455D2}" v="8" dt="2024-01-21T21:29:19.025"/>
    <p1510:client id="{E115271F-4588-4524-B2A5-D0042AB3E647}" v="2" dt="2024-01-22T15:27:23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9" autoAdjust="0"/>
    <p:restoredTop sz="75948" autoAdjust="0"/>
  </p:normalViewPr>
  <p:slideViewPr>
    <p:cSldViewPr snapToGrid="0">
      <p:cViewPr varScale="1">
        <p:scale>
          <a:sx n="73" d="100"/>
          <a:sy n="73" d="100"/>
        </p:scale>
        <p:origin x="9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07D4A-9B63-4222-A9BA-84BB89FC4C9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8BAC4-0851-4CAC-BB1B-B222BC643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photo to this slide that represents Be Inspired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51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any photos to this slide or delete the slide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42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the community logo to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72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photo to this slide that represents Be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2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photo to this slide that represents Be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photo to this slide that represents Be Connected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05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photo to this slide that represents Be Adventurous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photo to this slide that represents Be Social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23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photo to this slide that represents Be Challenged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2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any photos to this slide or delete the slide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35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any photos to this slide or delete the slide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8BAC4-0851-4CAC-BB1B-B222BC643C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6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99D76-B75A-303D-3742-6814FEEF6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37D93-5791-139A-F550-559B997D3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37DF6-0ADD-07CF-1858-6C8F6786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A0F07-71FB-DA99-3D99-ED5D7C28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804A2-1255-88F2-8050-9B0D1D3A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8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1C67-2223-FB7E-B58D-347C2C8D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D4159-7A29-E95D-DA51-32F99802F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1ECE-AE22-6827-9984-3ABBA664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858DF-2D26-0AE0-3579-44A0CD7B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2FC24-FA95-2BA7-C86D-DB7F6C6C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B4857B-5BBA-DAB1-1A66-A2C6A0D99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0CAB2-437C-C224-C5C0-ECE66C6A7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AB3CD-777C-C5EB-897E-21164D99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369DA-E640-4EF5-F208-1817E80B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1DCEC-106F-AA64-4F36-3187212D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99D76-B75A-303D-3742-6814FEEF6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37D93-5791-139A-F550-559B997D3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37DF6-0ADD-07CF-1858-6C8F6786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A0F07-71FB-DA99-3D99-ED5D7C28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804A2-1255-88F2-8050-9B0D1D3A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06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4D54-165B-253D-1DA4-7225C105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743D-D02A-D8AA-DAFB-D97C1E078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F586E-8F1A-3DEB-EB45-753AADB1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9F8BD-DC58-77D9-F24C-FE25116E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04AA5-323B-3B2D-1375-90C8B097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2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C899-A644-2E8E-838B-457C36F1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75ECE-F34F-4F2F-8070-A29089760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64075-0683-C90C-6CF6-C96C55F2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84B49-FBA0-A731-B689-66A42543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5FBFD-3B5F-0A49-130E-8A616406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5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5BDD-AD8C-008C-929B-7869A59F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13D47-C945-2686-853C-91A88C81B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CA4D6-DD44-0C5A-5813-0A4126B9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78020-E182-53CE-ED99-9403FEDE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07AAB-53D7-AD1A-D0C1-7C207497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6285A-4A18-5698-C651-C26747FB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9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3DF8-2AB8-1145-A13F-747D5414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4EBB4-5767-B5A3-7F15-6EAB2248B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50672-239C-7D69-9D5B-D6220B842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E8C56-06BC-E011-AF95-0827D7568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A5E518-A14D-ECA2-3B70-D9536FB46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2C797-485F-0DD5-8AAF-5E659A5E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2882A6-127A-7031-BB5C-92C1370E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5E38CA-3877-3A92-B031-4A9DA18B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35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F646-C470-BA76-39C7-664B1BE6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6A83A-B351-4E4F-FFA8-2FCD2C8C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25FF3-7753-D3CD-7317-0BFE062C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10862-7621-ECDC-CED3-41DC50A1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0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1502D9-4489-79D7-3BA5-F7162F13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E9CE3-0F4C-DD04-77F2-77111CC7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2AD21-686E-B676-1D86-04EE9624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6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5452-38A6-A5B2-762B-0CA7FF3B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9E1D-0743-903A-9745-5DA31FF44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357C9-DCD7-F09A-A82E-F4A468E8E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06AA8-7D3F-7E5D-DFAE-E87263280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0922C-D9E9-C8C5-2D4F-69BE506C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F785D-01BF-424E-A3C6-F6DCBAE1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4D54-165B-253D-1DA4-7225C105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743D-D02A-D8AA-DAFB-D97C1E078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F586E-8F1A-3DEB-EB45-753AADB1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9F8BD-DC58-77D9-F24C-FE25116E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04AA5-323B-3B2D-1375-90C8B097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5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93DB-EBB7-C188-D72C-87A1CD09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3FED33-1EDE-D505-29AA-85CBFFE23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65B10-6724-C506-F307-D97EFA6D8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605E5-AFBD-47C5-EEB6-217FD216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0F081-875A-AD62-B995-A71AFA25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C97E5-94B6-9AA4-F2AE-988ED07C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65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1C67-2223-FB7E-B58D-347C2C8D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D4159-7A29-E95D-DA51-32F99802F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1ECE-AE22-6827-9984-3ABBA664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858DF-2D26-0AE0-3579-44A0CD7B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2FC24-FA95-2BA7-C86D-DB7F6C6C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54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B4857B-5BBA-DAB1-1A66-A2C6A0D99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0CAB2-437C-C224-C5C0-ECE66C6A7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AB3CD-777C-C5EB-897E-21164D99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369DA-E640-4EF5-F208-1817E80B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1DCEC-106F-AA64-4F36-3187212D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C899-A644-2E8E-838B-457C36F1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75ECE-F34F-4F2F-8070-A29089760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64075-0683-C90C-6CF6-C96C55F2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84B49-FBA0-A731-B689-66A42543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5FBFD-3B5F-0A49-130E-8A616406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5BDD-AD8C-008C-929B-7869A59F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13D47-C945-2686-853C-91A88C81B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CA4D6-DD44-0C5A-5813-0A4126B9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78020-E182-53CE-ED99-9403FEDE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07AAB-53D7-AD1A-D0C1-7C207497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6285A-4A18-5698-C651-C26747FB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3DF8-2AB8-1145-A13F-747D5414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4EBB4-5767-B5A3-7F15-6EAB2248B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50672-239C-7D69-9D5B-D6220B842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E8C56-06BC-E011-AF95-0827D7568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A5E518-A14D-ECA2-3B70-D9536FB46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2C797-485F-0DD5-8AAF-5E659A5E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2882A6-127A-7031-BB5C-92C1370E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5E38CA-3877-3A92-B031-4A9DA18B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F646-C470-BA76-39C7-664B1BE6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6A83A-B351-4E4F-FFA8-2FCD2C8C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25FF3-7753-D3CD-7317-0BFE062C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10862-7621-ECDC-CED3-41DC50A1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61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5452-38A6-A5B2-762B-0CA7FF3B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9E1D-0743-903A-9745-5DA31FF44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357C9-DCD7-F09A-A82E-F4A468E8E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06AA8-7D3F-7E5D-DFAE-E87263280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0922C-D9E9-C8C5-2D4F-69BE506C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F785D-01BF-424E-A3C6-F6DCBAE1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1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93DB-EBB7-C188-D72C-87A1CD09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3FED33-1EDE-D505-29AA-85CBFFE23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65B10-6724-C506-F307-D97EFA6D8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605E5-AFBD-47C5-EEB6-217FD216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0F081-875A-AD62-B995-A71AFA25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C97E5-94B6-9AA4-F2AE-988ED07C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9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EA4B5-2E2C-FD4C-3F60-B3585A44A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D915C-B7F0-98B7-11A2-AF6B2C282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CC0A2-1CE0-4FFB-EDB4-37291B79E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FBEA2-D60D-5646-7363-A4821D204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16F30-9714-3BBA-0BE8-BF44D72F1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1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EA4B5-2E2C-FD4C-3F60-B3585A44A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D915C-B7F0-98B7-11A2-AF6B2C282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CC0A2-1CE0-4FFB-EDB4-37291B79E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1B56-2EE2-49DA-A730-AD1A684DC4E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FBEA2-D60D-5646-7363-A4821D204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16F30-9714-3BBA-0BE8-BF44D72F1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17C9-B3BB-4F7B-92F6-0A810582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life cycle&#10;&#10;Description automatically generated with medium confidence">
            <a:extLst>
              <a:ext uri="{FF2B5EF4-FFF2-40B4-BE49-F238E27FC236}">
                <a16:creationId xmlns:a16="http://schemas.microsoft.com/office/drawing/2014/main" id="{4276EF2F-394C-40A9-6058-4E8C95A058E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8" y="0"/>
            <a:ext cx="122243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2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50D1D-0D67-1B99-A026-FE237D43C3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254" y="5615999"/>
            <a:ext cx="3194040" cy="77412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E0FC60-0282-3620-E55B-C3DB4F28D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50" y="4262368"/>
            <a:ext cx="10995900" cy="11229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A13911F-976B-33C2-5245-F4ABF44EC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8050" y="136088"/>
            <a:ext cx="10995900" cy="3895640"/>
          </a:xfrm>
        </p:spPr>
      </p:sp>
    </p:spTree>
    <p:extLst>
      <p:ext uri="{BB962C8B-B14F-4D97-AF65-F5344CB8AC3E}">
        <p14:creationId xmlns:p14="http://schemas.microsoft.com/office/powerpoint/2010/main" val="168801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50D1D-0D67-1B99-A026-FE237D43C3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254" y="5615999"/>
            <a:ext cx="3194040" cy="77412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E0FC60-0282-3620-E55B-C3DB4F28D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50" y="4262368"/>
            <a:ext cx="10995900" cy="11229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A13911F-976B-33C2-5245-F4ABF44EC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8050" y="136088"/>
            <a:ext cx="10995900" cy="3895640"/>
          </a:xfrm>
        </p:spPr>
      </p:sp>
    </p:spTree>
    <p:extLst>
      <p:ext uri="{BB962C8B-B14F-4D97-AF65-F5344CB8AC3E}">
        <p14:creationId xmlns:p14="http://schemas.microsoft.com/office/powerpoint/2010/main" val="1297960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50D1D-0D67-1B99-A026-FE237D43C3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254" y="5615999"/>
            <a:ext cx="3194040" cy="774128"/>
          </a:xfrm>
          <a:prstGeom prst="rect">
            <a:avLst/>
          </a:prstGeom>
        </p:spPr>
      </p:pic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84F4694D-A0C2-2E43-9AD1-498D7ED2A72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25" b="23958"/>
          <a:stretch/>
        </p:blipFill>
        <p:spPr>
          <a:xfrm>
            <a:off x="2640334" y="2734360"/>
            <a:ext cx="6911332" cy="138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02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50D1D-0D67-1B99-A026-FE237D43C3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254" y="5615999"/>
            <a:ext cx="3194040" cy="774128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353313F-473C-3362-5758-FD80DE6AB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99338" y="1303284"/>
            <a:ext cx="4603531" cy="3289738"/>
          </a:xfrm>
        </p:spPr>
      </p:sp>
    </p:spTree>
    <p:extLst>
      <p:ext uri="{BB962C8B-B14F-4D97-AF65-F5344CB8AC3E}">
        <p14:creationId xmlns:p14="http://schemas.microsoft.com/office/powerpoint/2010/main" val="249433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055023-0DF4-BD2C-5298-F443F48D13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440" y="-45720"/>
            <a:ext cx="121920" cy="6903720"/>
          </a:xfrm>
          <a:prstGeom prst="rect">
            <a:avLst/>
          </a:prstGeom>
          <a:solidFill>
            <a:srgbClr val="F3ED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D3B047-D402-FE46-42F1-08E40D3B5EC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4264200"/>
            <a:ext cx="914400" cy="914400"/>
          </a:xfrm>
          <a:prstGeom prst="rect">
            <a:avLst/>
          </a:prstGeom>
        </p:spPr>
      </p:pic>
      <p:pic>
        <p:nvPicPr>
          <p:cNvPr id="6" name="Picture 5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705114C8-A8E5-EAD6-06EC-C95E5015671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454" y="4433986"/>
            <a:ext cx="4325839" cy="2116103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F80D66D-CC17-A005-5788-A2E2B4969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424454" y="125577"/>
            <a:ext cx="10168106" cy="4138624"/>
          </a:xfrm>
        </p:spPr>
      </p:sp>
    </p:spTree>
    <p:extLst>
      <p:ext uri="{BB962C8B-B14F-4D97-AF65-F5344CB8AC3E}">
        <p14:creationId xmlns:p14="http://schemas.microsoft.com/office/powerpoint/2010/main" val="335853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family&#10;&#10;Description automatically generated">
            <a:extLst>
              <a:ext uri="{FF2B5EF4-FFF2-40B4-BE49-F238E27FC236}">
                <a16:creationId xmlns:a16="http://schemas.microsoft.com/office/drawing/2014/main" id="{5752EF6F-6A7F-84D6-8105-6A90622968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42" y="4412173"/>
            <a:ext cx="3789841" cy="19291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D8E367A-7E46-2B1C-1DA5-2B1D9245F97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440" y="-45720"/>
            <a:ext cx="121920" cy="6903720"/>
          </a:xfrm>
          <a:prstGeom prst="rect">
            <a:avLst/>
          </a:prstGeom>
          <a:solidFill>
            <a:srgbClr val="F3ED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75D274-48D8-A7D3-B31B-5006DFCEE1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4264200"/>
            <a:ext cx="914400" cy="9144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CBF12F-02C8-6A90-4102-936B1AF3C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92542" y="273269"/>
            <a:ext cx="10200018" cy="4138904"/>
          </a:xfrm>
        </p:spPr>
      </p:sp>
    </p:spTree>
    <p:extLst>
      <p:ext uri="{BB962C8B-B14F-4D97-AF65-F5344CB8AC3E}">
        <p14:creationId xmlns:p14="http://schemas.microsoft.com/office/powerpoint/2010/main" val="151905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04E0192A-6162-DF98-A7CD-44BD3E9E81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42" y="4430568"/>
            <a:ext cx="3340557" cy="210086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B32915-53A6-14E8-D3CB-BD740C2FD8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440" y="-45720"/>
            <a:ext cx="121920" cy="6903720"/>
          </a:xfrm>
          <a:prstGeom prst="rect">
            <a:avLst/>
          </a:prstGeom>
          <a:solidFill>
            <a:srgbClr val="F3ED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01FC2F-6243-0F2D-E3D7-3E57219C0C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4264200"/>
            <a:ext cx="914400" cy="9144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A7F3CEA-F767-69A5-4880-C707BA84B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92542" y="146599"/>
            <a:ext cx="10200018" cy="4117602"/>
          </a:xfrm>
        </p:spPr>
      </p:sp>
    </p:spTree>
    <p:extLst>
      <p:ext uri="{BB962C8B-B14F-4D97-AF65-F5344CB8AC3E}">
        <p14:creationId xmlns:p14="http://schemas.microsoft.com/office/powerpoint/2010/main" val="265701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BC955CD2-2D92-4CD0-EDAE-AD3CE02633A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83" y="4497356"/>
            <a:ext cx="4423991" cy="20210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6E56AF1-05F1-CC51-E04C-EDDDADE794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440" y="-45720"/>
            <a:ext cx="121920" cy="6903720"/>
          </a:xfrm>
          <a:prstGeom prst="rect">
            <a:avLst/>
          </a:prstGeom>
          <a:solidFill>
            <a:srgbClr val="F3ED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957D-49AC-F1C0-E8FB-49CA7B714D4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4264200"/>
            <a:ext cx="914400" cy="9144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F79A5A-18DD-1FF6-6C97-C7F45B36F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403482" y="136087"/>
            <a:ext cx="10189077" cy="4128113"/>
          </a:xfrm>
        </p:spPr>
      </p:sp>
    </p:spTree>
    <p:extLst>
      <p:ext uri="{BB962C8B-B14F-4D97-AF65-F5344CB8AC3E}">
        <p14:creationId xmlns:p14="http://schemas.microsoft.com/office/powerpoint/2010/main" val="239198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text with blue writing&#10;&#10;Description automatically generated">
            <a:extLst>
              <a:ext uri="{FF2B5EF4-FFF2-40B4-BE49-F238E27FC236}">
                <a16:creationId xmlns:a16="http://schemas.microsoft.com/office/drawing/2014/main" id="{D714F734-A7EA-4206-E20E-D5B026784FA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220" y="4401485"/>
            <a:ext cx="3584013" cy="222714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DF7D5-E036-DB99-E905-F56AFBFF1E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440" y="-45720"/>
            <a:ext cx="121920" cy="6903720"/>
          </a:xfrm>
          <a:prstGeom prst="rect">
            <a:avLst/>
          </a:prstGeom>
          <a:solidFill>
            <a:srgbClr val="F3ED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A2EFBE-5485-28E9-62E5-03541F3C71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4264200"/>
            <a:ext cx="914400" cy="9144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EB46F1-CAB8-9689-EDF0-4362BFBA1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9220" y="229375"/>
            <a:ext cx="10213340" cy="4034826"/>
          </a:xfrm>
        </p:spPr>
      </p:sp>
    </p:spTree>
    <p:extLst>
      <p:ext uri="{BB962C8B-B14F-4D97-AF65-F5344CB8AC3E}">
        <p14:creationId xmlns:p14="http://schemas.microsoft.com/office/powerpoint/2010/main" val="335850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86917D-65BF-0B6E-2980-6783915D6FB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440" y="-45720"/>
            <a:ext cx="121920" cy="6903720"/>
          </a:xfrm>
          <a:prstGeom prst="rect">
            <a:avLst/>
          </a:prstGeom>
          <a:solidFill>
            <a:srgbClr val="F3ED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A84A6B-EEAC-F903-9AAE-7F98C72647F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4264200"/>
            <a:ext cx="914400" cy="914400"/>
          </a:xfrm>
          <a:prstGeom prst="rect">
            <a:avLst/>
          </a:prstGeom>
        </p:spPr>
      </p:pic>
      <p:pic>
        <p:nvPicPr>
          <p:cNvPr id="8" name="Picture 7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1CE2D3B2-C71C-F80A-B64F-03581077613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864" y="4497981"/>
            <a:ext cx="2694754" cy="2021066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B4B08F-F9BF-F334-C300-92FD35080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429864" y="167619"/>
            <a:ext cx="10162696" cy="4096582"/>
          </a:xfrm>
        </p:spPr>
      </p:sp>
    </p:spTree>
    <p:extLst>
      <p:ext uri="{BB962C8B-B14F-4D97-AF65-F5344CB8AC3E}">
        <p14:creationId xmlns:p14="http://schemas.microsoft.com/office/powerpoint/2010/main" val="130625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text&#10;&#10;Description automatically generated">
            <a:extLst>
              <a:ext uri="{FF2B5EF4-FFF2-40B4-BE49-F238E27FC236}">
                <a16:creationId xmlns:a16="http://schemas.microsoft.com/office/drawing/2014/main" id="{DCCCFEB0-F342-4005-DE18-C83F89967F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20" y="4466813"/>
            <a:ext cx="2973178" cy="169895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8D239D-876D-176E-6535-471D9802B1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440" y="-45720"/>
            <a:ext cx="121920" cy="6903720"/>
          </a:xfrm>
          <a:prstGeom prst="rect">
            <a:avLst/>
          </a:prstGeom>
          <a:solidFill>
            <a:srgbClr val="F3ED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E75977-F29E-9313-A0DC-587057FE0E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4264200"/>
            <a:ext cx="914400" cy="9144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156413-C41B-D8E2-59D4-C0F897A11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91920" y="304975"/>
            <a:ext cx="10200640" cy="3959225"/>
          </a:xfrm>
        </p:spPr>
      </p:sp>
    </p:spTree>
    <p:extLst>
      <p:ext uri="{BB962C8B-B14F-4D97-AF65-F5344CB8AC3E}">
        <p14:creationId xmlns:p14="http://schemas.microsoft.com/office/powerpoint/2010/main" val="77952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50D1D-0D67-1B99-A026-FE237D43C3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254" y="5615999"/>
            <a:ext cx="3194040" cy="77412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E0FC60-0282-3620-E55B-C3DB4F28D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50" y="4262368"/>
            <a:ext cx="10995900" cy="11229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A13911F-976B-33C2-5245-F4ABF44EC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8050" y="136088"/>
            <a:ext cx="10995900" cy="3895640"/>
          </a:xfrm>
        </p:spPr>
      </p:sp>
    </p:spTree>
    <p:extLst>
      <p:ext uri="{BB962C8B-B14F-4D97-AF65-F5344CB8AC3E}">
        <p14:creationId xmlns:p14="http://schemas.microsoft.com/office/powerpoint/2010/main" val="220651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1D5A81EC67C5469AC08D3C910D2FF4" ma:contentTypeVersion="19" ma:contentTypeDescription="Create a new document." ma:contentTypeScope="" ma:versionID="ddb83991380164c27671d1c18f9a2cb7">
  <xsd:schema xmlns:xsd="http://www.w3.org/2001/XMLSchema" xmlns:xs="http://www.w3.org/2001/XMLSchema" xmlns:p="http://schemas.microsoft.com/office/2006/metadata/properties" xmlns:ns2="951453a4-288e-4bc1-839b-196753d4feb5" xmlns:ns3="83eab6b2-fe65-4b41-a78e-441ff411c91b" targetNamespace="http://schemas.microsoft.com/office/2006/metadata/properties" ma:root="true" ma:fieldsID="1b999e3ae9f6c05deb109100494e7c45" ns2:_="" ns3:_="">
    <xsd:import namespace="951453a4-288e-4bc1-839b-196753d4feb5"/>
    <xsd:import namespace="83eab6b2-fe65-4b41-a78e-441ff411c9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1453a4-288e-4bc1-839b-196753d4fe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2271fb-40a8-411f-8a32-14e10a3a06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ab6b2-fe65-4b41-a78e-441ff411c91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16e84d-c729-4a79-94e7-afa240daba28}" ma:internalName="TaxCatchAll" ma:showField="CatchAllData" ma:web="83eab6b2-fe65-4b41-a78e-441ff411c9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4608CF-B055-462A-A030-BCA6B58BF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1453a4-288e-4bc1-839b-196753d4feb5"/>
    <ds:schemaRef ds:uri="83eab6b2-fe65-4b41-a78e-441ff411c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7DA437-5CFC-4FF0-B359-4719117785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122</Words>
  <Application>Microsoft Office PowerPoint</Application>
  <PresentationFormat>Widescreen</PresentationFormat>
  <Paragraphs>22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 Harper</dc:creator>
  <cp:lastModifiedBy>Brenda Richy</cp:lastModifiedBy>
  <cp:revision>5</cp:revision>
  <dcterms:created xsi:type="dcterms:W3CDTF">2024-01-19T16:25:40Z</dcterms:created>
  <dcterms:modified xsi:type="dcterms:W3CDTF">2024-01-24T07:07:36Z</dcterms:modified>
</cp:coreProperties>
</file>